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4" r:id="rId3"/>
    <p:sldMasterId id="2147483687" r:id="rId4"/>
  </p:sldMasterIdLst>
  <p:notesMasterIdLst>
    <p:notesMasterId r:id="rId45"/>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Lst>
  <p:sldSz cx="9144000" cy="6858000" type="screen4x3"/>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133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7" name="PlaceHolder 1"/>
          <p:cNvSpPr>
            <a:spLocks noGrp="1"/>
          </p:cNvSpPr>
          <p:nvPr>
            <p:ph type="body"/>
          </p:nvPr>
        </p:nvSpPr>
        <p:spPr>
          <a:xfrm>
            <a:off x="756000" y="5078520"/>
            <a:ext cx="6047640" cy="4811040"/>
          </a:xfrm>
          <a:prstGeom prst="rect">
            <a:avLst/>
          </a:prstGeom>
        </p:spPr>
        <p:txBody>
          <a:bodyPr lIns="0" tIns="0" rIns="0" bIns="0"/>
          <a:lstStyle/>
          <a:p>
            <a:r>
              <a:rPr lang="nl-NL" sz="2000">
                <a:latin typeface="Arial"/>
              </a:rPr>
              <a:t>Klik om het formaat van de notities te bewerken</a:t>
            </a:r>
            <a:endParaRPr/>
          </a:p>
        </p:txBody>
      </p:sp>
      <p:sp>
        <p:nvSpPr>
          <p:cNvPr id="178" name="PlaceHolder 2"/>
          <p:cNvSpPr>
            <a:spLocks noGrp="1"/>
          </p:cNvSpPr>
          <p:nvPr>
            <p:ph type="hdr"/>
          </p:nvPr>
        </p:nvSpPr>
        <p:spPr>
          <a:xfrm>
            <a:off x="0" y="0"/>
            <a:ext cx="3280680" cy="534240"/>
          </a:xfrm>
          <a:prstGeom prst="rect">
            <a:avLst/>
          </a:prstGeom>
        </p:spPr>
        <p:txBody>
          <a:bodyPr lIns="0" tIns="0" rIns="0" bIns="0"/>
          <a:lstStyle/>
          <a:p>
            <a:r>
              <a:rPr lang="nl-NL" sz="1400">
                <a:latin typeface="Times New Roman"/>
              </a:rPr>
              <a:t>&lt;koptekst&gt;</a:t>
            </a:r>
            <a:endParaRPr/>
          </a:p>
        </p:txBody>
      </p:sp>
      <p:sp>
        <p:nvSpPr>
          <p:cNvPr id="179" name="PlaceHolder 3"/>
          <p:cNvSpPr>
            <a:spLocks noGrp="1"/>
          </p:cNvSpPr>
          <p:nvPr>
            <p:ph type="dt"/>
          </p:nvPr>
        </p:nvSpPr>
        <p:spPr>
          <a:xfrm>
            <a:off x="4278960" y="0"/>
            <a:ext cx="3280680" cy="534240"/>
          </a:xfrm>
          <a:prstGeom prst="rect">
            <a:avLst/>
          </a:prstGeom>
        </p:spPr>
        <p:txBody>
          <a:bodyPr lIns="0" tIns="0" rIns="0" bIns="0"/>
          <a:lstStyle/>
          <a:p>
            <a:pPr algn="r"/>
            <a:r>
              <a:rPr lang="nl-NL" sz="1400">
                <a:latin typeface="Times New Roman"/>
              </a:rPr>
              <a:t>&lt;datum/tijd&gt;</a:t>
            </a:r>
            <a:endParaRPr/>
          </a:p>
        </p:txBody>
      </p:sp>
      <p:sp>
        <p:nvSpPr>
          <p:cNvPr id="180" name="PlaceHolder 4"/>
          <p:cNvSpPr>
            <a:spLocks noGrp="1"/>
          </p:cNvSpPr>
          <p:nvPr>
            <p:ph type="ftr"/>
          </p:nvPr>
        </p:nvSpPr>
        <p:spPr>
          <a:xfrm>
            <a:off x="0" y="10157400"/>
            <a:ext cx="3280680" cy="534240"/>
          </a:xfrm>
          <a:prstGeom prst="rect">
            <a:avLst/>
          </a:prstGeom>
        </p:spPr>
        <p:txBody>
          <a:bodyPr lIns="0" tIns="0" rIns="0" bIns="0" anchor="b"/>
          <a:lstStyle/>
          <a:p>
            <a:r>
              <a:rPr lang="nl-NL" sz="1400">
                <a:latin typeface="Times New Roman"/>
              </a:rPr>
              <a:t>&lt;voettekst&gt;</a:t>
            </a:r>
            <a:endParaRPr/>
          </a:p>
        </p:txBody>
      </p:sp>
      <p:sp>
        <p:nvSpPr>
          <p:cNvPr id="181" name="PlaceHolder 5"/>
          <p:cNvSpPr>
            <a:spLocks noGrp="1"/>
          </p:cNvSpPr>
          <p:nvPr>
            <p:ph type="sldNum"/>
          </p:nvPr>
        </p:nvSpPr>
        <p:spPr>
          <a:xfrm>
            <a:off x="4278960" y="10157400"/>
            <a:ext cx="3280680" cy="534240"/>
          </a:xfrm>
          <a:prstGeom prst="rect">
            <a:avLst/>
          </a:prstGeom>
        </p:spPr>
        <p:txBody>
          <a:bodyPr lIns="0" tIns="0" rIns="0" bIns="0" anchor="b"/>
          <a:lstStyle/>
          <a:p>
            <a:pPr algn="r"/>
            <a:fld id="{58B755D5-98A9-4A2A-AC35-56AF5F92C1AA}" type="slidenum">
              <a:rPr lang="nl-NL" sz="1400">
                <a:latin typeface="Times New Roman"/>
              </a:rPr>
              <a:t>‹nr.›</a:t>
            </a:fld>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 name="PlaceHolder 1"/>
          <p:cNvSpPr>
            <a:spLocks noGrp="1"/>
          </p:cNvSpPr>
          <p:nvPr>
            <p:ph type="body"/>
          </p:nvPr>
        </p:nvSpPr>
        <p:spPr>
          <a:xfrm>
            <a:off x="685800" y="4343400"/>
            <a:ext cx="5486040" cy="4114440"/>
          </a:xfrm>
          <a:prstGeom prst="rect">
            <a:avLst/>
          </a:prstGeom>
        </p:spPr>
        <p:txBody>
          <a:bodyPr/>
          <a:lstStyle/>
          <a:p>
            <a:endParaRPr/>
          </a:p>
        </p:txBody>
      </p:sp>
      <p:sp>
        <p:nvSpPr>
          <p:cNvPr id="313" name="TextShape 2"/>
          <p:cNvSpPr txBox="1"/>
          <p:nvPr/>
        </p:nvSpPr>
        <p:spPr>
          <a:xfrm>
            <a:off x="3884760" y="8685360"/>
            <a:ext cx="2971440" cy="456840"/>
          </a:xfrm>
          <a:prstGeom prst="rect">
            <a:avLst/>
          </a:prstGeom>
          <a:noFill/>
          <a:ln>
            <a:noFill/>
          </a:ln>
        </p:spPr>
        <p:txBody>
          <a:bodyPr anchor="b"/>
          <a:lstStyle/>
          <a:p>
            <a:pPr algn="r">
              <a:lnSpc>
                <a:spcPct val="100000"/>
              </a:lnSpc>
            </a:pPr>
            <a:fld id="{17DAAFCF-A6DD-45F9-BD70-51FD6C480045}" type="slidenum">
              <a:rPr lang="nl-NL" sz="1200" strike="noStrike">
                <a:solidFill>
                  <a:srgbClr val="000000"/>
                </a:solidFill>
                <a:latin typeface="+mn-lt"/>
                <a:ea typeface="+mn-ea"/>
              </a:rPr>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 name="PlaceHolder 1"/>
          <p:cNvSpPr>
            <a:spLocks noGrp="1"/>
          </p:cNvSpPr>
          <p:nvPr>
            <p:ph type="body"/>
          </p:nvPr>
        </p:nvSpPr>
        <p:spPr>
          <a:xfrm>
            <a:off x="685800" y="4343400"/>
            <a:ext cx="5486040" cy="4114440"/>
          </a:xfrm>
          <a:prstGeom prst="rect">
            <a:avLst/>
          </a:prstGeom>
        </p:spPr>
        <p:txBody>
          <a:bodyPr/>
          <a:lstStyle/>
          <a:p>
            <a:endParaRPr/>
          </a:p>
        </p:txBody>
      </p:sp>
      <p:sp>
        <p:nvSpPr>
          <p:cNvPr id="315" name="TextShape 2"/>
          <p:cNvSpPr txBox="1"/>
          <p:nvPr/>
        </p:nvSpPr>
        <p:spPr>
          <a:xfrm>
            <a:off x="3884760" y="8685360"/>
            <a:ext cx="2971440" cy="456840"/>
          </a:xfrm>
          <a:prstGeom prst="rect">
            <a:avLst/>
          </a:prstGeom>
          <a:noFill/>
          <a:ln>
            <a:noFill/>
          </a:ln>
        </p:spPr>
        <p:txBody>
          <a:bodyPr anchor="b"/>
          <a:lstStyle/>
          <a:p>
            <a:pPr algn="r">
              <a:lnSpc>
                <a:spcPct val="100000"/>
              </a:lnSpc>
            </a:pPr>
            <a:fld id="{70EC637A-8CD4-4057-BDB3-ECCD2F240E22}" type="slidenum">
              <a:rPr lang="nl-NL" sz="1200" strike="noStrike">
                <a:solidFill>
                  <a:srgbClr val="000000"/>
                </a:solidFill>
                <a:latin typeface="+mn-lt"/>
                <a:ea typeface="+mn-ea"/>
              </a:rPr>
              <a:t>6</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 name="PlaceHolder 1"/>
          <p:cNvSpPr>
            <a:spLocks noGrp="1"/>
          </p:cNvSpPr>
          <p:nvPr>
            <p:ph type="body"/>
          </p:nvPr>
        </p:nvSpPr>
        <p:spPr>
          <a:xfrm>
            <a:off x="685800" y="4343400"/>
            <a:ext cx="5486040" cy="4114440"/>
          </a:xfrm>
          <a:prstGeom prst="rect">
            <a:avLst/>
          </a:prstGeom>
        </p:spPr>
        <p:txBody>
          <a:bodyPr/>
          <a:lstStyle/>
          <a:p>
            <a:endParaRPr/>
          </a:p>
        </p:txBody>
      </p:sp>
      <p:sp>
        <p:nvSpPr>
          <p:cNvPr id="317" name="TextShape 2"/>
          <p:cNvSpPr txBox="1"/>
          <p:nvPr/>
        </p:nvSpPr>
        <p:spPr>
          <a:xfrm>
            <a:off x="3884760" y="8685360"/>
            <a:ext cx="2971440" cy="456840"/>
          </a:xfrm>
          <a:prstGeom prst="rect">
            <a:avLst/>
          </a:prstGeom>
          <a:noFill/>
          <a:ln>
            <a:noFill/>
          </a:ln>
        </p:spPr>
        <p:txBody>
          <a:bodyPr anchor="b"/>
          <a:lstStyle/>
          <a:p>
            <a:pPr algn="r">
              <a:lnSpc>
                <a:spcPct val="100000"/>
              </a:lnSpc>
            </a:pPr>
            <a:fld id="{B9A0FB30-0D21-40E3-9B9B-5B91DCB5D9AA}" type="slidenum">
              <a:rPr lang="nl-NL" sz="1200" strike="noStrike">
                <a:solidFill>
                  <a:srgbClr val="000000"/>
                </a:solidFill>
                <a:latin typeface="+mn-lt"/>
                <a:ea typeface="+mn-ea"/>
              </a:rPr>
              <a:t>7</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 name="PlaceHolder 1"/>
          <p:cNvSpPr>
            <a:spLocks noGrp="1"/>
          </p:cNvSpPr>
          <p:nvPr>
            <p:ph type="body"/>
          </p:nvPr>
        </p:nvSpPr>
        <p:spPr>
          <a:xfrm>
            <a:off x="685800" y="4343400"/>
            <a:ext cx="5486040" cy="4114440"/>
          </a:xfrm>
          <a:prstGeom prst="rect">
            <a:avLst/>
          </a:prstGeom>
        </p:spPr>
        <p:txBody>
          <a:bodyPr/>
          <a:lstStyle/>
          <a:p>
            <a:endParaRPr/>
          </a:p>
        </p:txBody>
      </p:sp>
      <p:sp>
        <p:nvSpPr>
          <p:cNvPr id="319" name="TextShape 2"/>
          <p:cNvSpPr txBox="1"/>
          <p:nvPr/>
        </p:nvSpPr>
        <p:spPr>
          <a:xfrm>
            <a:off x="3884760" y="8685360"/>
            <a:ext cx="2971440" cy="456840"/>
          </a:xfrm>
          <a:prstGeom prst="rect">
            <a:avLst/>
          </a:prstGeom>
          <a:noFill/>
          <a:ln>
            <a:noFill/>
          </a:ln>
        </p:spPr>
        <p:txBody>
          <a:bodyPr anchor="b"/>
          <a:lstStyle/>
          <a:p>
            <a:pPr algn="r">
              <a:lnSpc>
                <a:spcPct val="100000"/>
              </a:lnSpc>
            </a:pPr>
            <a:fld id="{D7021A72-3798-4FF7-9D06-5AF577E912F8}" type="slidenum">
              <a:rPr lang="nl-NL" sz="1200" strike="noStrike">
                <a:solidFill>
                  <a:srgbClr val="000000"/>
                </a:solidFill>
                <a:latin typeface="+mn-lt"/>
                <a:ea typeface="+mn-ea"/>
              </a:rPr>
              <a:t>8</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 name="PlaceHolder 1"/>
          <p:cNvSpPr>
            <a:spLocks noGrp="1"/>
          </p:cNvSpPr>
          <p:nvPr>
            <p:ph type="body"/>
          </p:nvPr>
        </p:nvSpPr>
        <p:spPr>
          <a:xfrm>
            <a:off x="685800" y="4343400"/>
            <a:ext cx="5486040" cy="4114440"/>
          </a:xfrm>
          <a:prstGeom prst="rect">
            <a:avLst/>
          </a:prstGeom>
        </p:spPr>
        <p:txBody>
          <a:bodyPr/>
          <a:lstStyle/>
          <a:p>
            <a:endParaRPr/>
          </a:p>
        </p:txBody>
      </p:sp>
      <p:sp>
        <p:nvSpPr>
          <p:cNvPr id="321" name="TextShape 2"/>
          <p:cNvSpPr txBox="1"/>
          <p:nvPr/>
        </p:nvSpPr>
        <p:spPr>
          <a:xfrm>
            <a:off x="3884760" y="8685360"/>
            <a:ext cx="2971440" cy="456840"/>
          </a:xfrm>
          <a:prstGeom prst="rect">
            <a:avLst/>
          </a:prstGeom>
          <a:noFill/>
          <a:ln>
            <a:noFill/>
          </a:ln>
        </p:spPr>
        <p:txBody>
          <a:bodyPr anchor="b"/>
          <a:lstStyle/>
          <a:p>
            <a:pPr algn="r">
              <a:lnSpc>
                <a:spcPct val="100000"/>
              </a:lnSpc>
            </a:pPr>
            <a:fld id="{8EA5AD62-4AEE-43B1-B114-63F66BB5299B}" type="slidenum">
              <a:rPr lang="nl-NL" sz="1200" strike="noStrike">
                <a:solidFill>
                  <a:srgbClr val="000000"/>
                </a:solidFill>
                <a:latin typeface="+mn-lt"/>
                <a:ea typeface="+mn-ea"/>
              </a:rPr>
              <a:t>9</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 name="PlaceHolder 1"/>
          <p:cNvSpPr>
            <a:spLocks noGrp="1"/>
          </p:cNvSpPr>
          <p:nvPr>
            <p:ph type="body"/>
          </p:nvPr>
        </p:nvSpPr>
        <p:spPr>
          <a:xfrm>
            <a:off x="685800" y="4343400"/>
            <a:ext cx="5486040" cy="4114440"/>
          </a:xfrm>
          <a:prstGeom prst="rect">
            <a:avLst/>
          </a:prstGeom>
        </p:spPr>
        <p:txBody>
          <a:bodyPr/>
          <a:lstStyle/>
          <a:p>
            <a:endParaRPr/>
          </a:p>
        </p:txBody>
      </p:sp>
      <p:sp>
        <p:nvSpPr>
          <p:cNvPr id="323" name="TextShape 2"/>
          <p:cNvSpPr txBox="1"/>
          <p:nvPr/>
        </p:nvSpPr>
        <p:spPr>
          <a:xfrm>
            <a:off x="3884760" y="8685360"/>
            <a:ext cx="2971440" cy="456840"/>
          </a:xfrm>
          <a:prstGeom prst="rect">
            <a:avLst/>
          </a:prstGeom>
          <a:noFill/>
          <a:ln>
            <a:noFill/>
          </a:ln>
        </p:spPr>
        <p:txBody>
          <a:bodyPr anchor="b"/>
          <a:lstStyle/>
          <a:p>
            <a:pPr algn="r">
              <a:lnSpc>
                <a:spcPct val="100000"/>
              </a:lnSpc>
            </a:pPr>
            <a:fld id="{51E99367-63F8-4402-BE26-1D1551C77D9F}" type="slidenum">
              <a:rPr lang="nl-NL" sz="1200" strike="noStrike">
                <a:solidFill>
                  <a:srgbClr val="000000"/>
                </a:solidFill>
                <a:latin typeface="+mn-lt"/>
                <a:ea typeface="+mn-ea"/>
              </a:rPr>
              <a:t>10</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 name="PlaceHolder 1"/>
          <p:cNvSpPr>
            <a:spLocks noGrp="1"/>
          </p:cNvSpPr>
          <p:nvPr>
            <p:ph type="body"/>
          </p:nvPr>
        </p:nvSpPr>
        <p:spPr>
          <a:xfrm>
            <a:off x="685800" y="4343400"/>
            <a:ext cx="5486040" cy="4114440"/>
          </a:xfrm>
          <a:prstGeom prst="rect">
            <a:avLst/>
          </a:prstGeom>
        </p:spPr>
        <p:txBody>
          <a:bodyPr/>
          <a:lstStyle/>
          <a:p>
            <a:endParaRPr/>
          </a:p>
        </p:txBody>
      </p:sp>
      <p:sp>
        <p:nvSpPr>
          <p:cNvPr id="325" name="TextShape 2"/>
          <p:cNvSpPr txBox="1"/>
          <p:nvPr/>
        </p:nvSpPr>
        <p:spPr>
          <a:xfrm>
            <a:off x="3884760" y="8685360"/>
            <a:ext cx="2971440" cy="456840"/>
          </a:xfrm>
          <a:prstGeom prst="rect">
            <a:avLst/>
          </a:prstGeom>
          <a:noFill/>
          <a:ln>
            <a:noFill/>
          </a:ln>
        </p:spPr>
        <p:txBody>
          <a:bodyPr anchor="b"/>
          <a:lstStyle/>
          <a:p>
            <a:pPr algn="r">
              <a:lnSpc>
                <a:spcPct val="100000"/>
              </a:lnSpc>
            </a:pPr>
            <a:fld id="{79327C1C-710D-4B4B-B742-2A1009EC3544}" type="slidenum">
              <a:rPr lang="nl-NL" sz="1200" strike="noStrike">
                <a:solidFill>
                  <a:srgbClr val="000000"/>
                </a:solidFill>
                <a:latin typeface="+mn-lt"/>
                <a:ea typeface="+mn-ea"/>
              </a:rPr>
              <a:t>11</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 name="PlaceHolder 1"/>
          <p:cNvSpPr>
            <a:spLocks noGrp="1"/>
          </p:cNvSpPr>
          <p:nvPr>
            <p:ph type="body"/>
          </p:nvPr>
        </p:nvSpPr>
        <p:spPr>
          <a:xfrm>
            <a:off x="685800" y="4343400"/>
            <a:ext cx="5486040" cy="4114440"/>
          </a:xfrm>
          <a:prstGeom prst="rect">
            <a:avLst/>
          </a:prstGeom>
        </p:spPr>
        <p:txBody>
          <a:bodyPr/>
          <a:lstStyle/>
          <a:p>
            <a:endParaRPr/>
          </a:p>
        </p:txBody>
      </p:sp>
      <p:sp>
        <p:nvSpPr>
          <p:cNvPr id="327" name="TextShape 2"/>
          <p:cNvSpPr txBox="1"/>
          <p:nvPr/>
        </p:nvSpPr>
        <p:spPr>
          <a:xfrm>
            <a:off x="3884760" y="8685360"/>
            <a:ext cx="2971440" cy="456840"/>
          </a:xfrm>
          <a:prstGeom prst="rect">
            <a:avLst/>
          </a:prstGeom>
          <a:noFill/>
          <a:ln>
            <a:noFill/>
          </a:ln>
        </p:spPr>
        <p:txBody>
          <a:bodyPr anchor="b"/>
          <a:lstStyle/>
          <a:p>
            <a:pPr algn="r">
              <a:lnSpc>
                <a:spcPct val="100000"/>
              </a:lnSpc>
            </a:pPr>
            <a:fld id="{7DB644B1-2BCD-4436-AE06-73ED7EDC8D20}" type="slidenum">
              <a:rPr lang="nl-NL" sz="1200" strike="noStrike">
                <a:solidFill>
                  <a:srgbClr val="000000"/>
                </a:solidFill>
                <a:latin typeface="+mn-lt"/>
                <a:ea typeface="+mn-ea"/>
              </a:rPr>
              <a:t>13</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 name="PlaceHolder 1"/>
          <p:cNvSpPr>
            <a:spLocks noGrp="1"/>
          </p:cNvSpPr>
          <p:nvPr>
            <p:ph type="body"/>
          </p:nvPr>
        </p:nvSpPr>
        <p:spPr>
          <a:xfrm>
            <a:off x="685800" y="4343400"/>
            <a:ext cx="5486040" cy="4114440"/>
          </a:xfrm>
          <a:prstGeom prst="rect">
            <a:avLst/>
          </a:prstGeom>
        </p:spPr>
        <p:txBody>
          <a:bodyPr/>
          <a:lstStyle/>
          <a:p>
            <a:endParaRPr/>
          </a:p>
        </p:txBody>
      </p:sp>
      <p:sp>
        <p:nvSpPr>
          <p:cNvPr id="329" name="TextShape 2"/>
          <p:cNvSpPr txBox="1"/>
          <p:nvPr/>
        </p:nvSpPr>
        <p:spPr>
          <a:xfrm>
            <a:off x="3884760" y="8685360"/>
            <a:ext cx="2971440" cy="456840"/>
          </a:xfrm>
          <a:prstGeom prst="rect">
            <a:avLst/>
          </a:prstGeom>
          <a:noFill/>
          <a:ln>
            <a:noFill/>
          </a:ln>
        </p:spPr>
        <p:txBody>
          <a:bodyPr anchor="b"/>
          <a:lstStyle/>
          <a:p>
            <a:pPr algn="r">
              <a:lnSpc>
                <a:spcPct val="100000"/>
              </a:lnSpc>
            </a:pPr>
            <a:fld id="{FA6025A6-B5E8-428A-ABF1-168091081510}" type="slidenum">
              <a:rPr lang="nl-NL" sz="1200" strike="noStrike">
                <a:solidFill>
                  <a:srgbClr val="000000"/>
                </a:solidFill>
                <a:latin typeface="+mn-lt"/>
                <a:ea typeface="+mn-ea"/>
              </a:rPr>
              <a:t>15</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 name="PlaceHolder 1"/>
          <p:cNvSpPr>
            <a:spLocks noGrp="1"/>
          </p:cNvSpPr>
          <p:nvPr>
            <p:ph type="body"/>
          </p:nvPr>
        </p:nvSpPr>
        <p:spPr>
          <a:xfrm>
            <a:off x="685800" y="4343400"/>
            <a:ext cx="5486040" cy="4114440"/>
          </a:xfrm>
          <a:prstGeom prst="rect">
            <a:avLst/>
          </a:prstGeom>
        </p:spPr>
        <p:txBody>
          <a:bodyPr/>
          <a:lstStyle/>
          <a:p>
            <a:endParaRPr/>
          </a:p>
        </p:txBody>
      </p:sp>
      <p:sp>
        <p:nvSpPr>
          <p:cNvPr id="331" name="TextShape 2"/>
          <p:cNvSpPr txBox="1"/>
          <p:nvPr/>
        </p:nvSpPr>
        <p:spPr>
          <a:xfrm>
            <a:off x="3884760" y="8685360"/>
            <a:ext cx="2971440" cy="456840"/>
          </a:xfrm>
          <a:prstGeom prst="rect">
            <a:avLst/>
          </a:prstGeom>
          <a:noFill/>
          <a:ln>
            <a:noFill/>
          </a:ln>
        </p:spPr>
        <p:txBody>
          <a:bodyPr anchor="b"/>
          <a:lstStyle/>
          <a:p>
            <a:pPr algn="r">
              <a:lnSpc>
                <a:spcPct val="100000"/>
              </a:lnSpc>
            </a:pPr>
            <a:fld id="{5C2A1D7F-15F3-4212-8E24-4B9F74FD835D}" type="slidenum">
              <a:rPr lang="nl-NL" sz="1200" strike="noStrike">
                <a:solidFill>
                  <a:srgbClr val="000000"/>
                </a:solidFill>
                <a:latin typeface="+mn-lt"/>
                <a:ea typeface="+mn-ea"/>
              </a:rPr>
              <a:t>16</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 name="PlaceHolder 1"/>
          <p:cNvSpPr>
            <a:spLocks noGrp="1"/>
          </p:cNvSpPr>
          <p:nvPr>
            <p:ph type="body"/>
          </p:nvPr>
        </p:nvSpPr>
        <p:spPr>
          <a:xfrm>
            <a:off x="685800" y="4343400"/>
            <a:ext cx="5486040" cy="4114440"/>
          </a:xfrm>
          <a:prstGeom prst="rect">
            <a:avLst/>
          </a:prstGeom>
        </p:spPr>
        <p:txBody>
          <a:bodyPr/>
          <a:lstStyle/>
          <a:p>
            <a:endParaRPr/>
          </a:p>
        </p:txBody>
      </p:sp>
      <p:sp>
        <p:nvSpPr>
          <p:cNvPr id="333" name="TextShape 2"/>
          <p:cNvSpPr txBox="1"/>
          <p:nvPr/>
        </p:nvSpPr>
        <p:spPr>
          <a:xfrm>
            <a:off x="3884760" y="8685360"/>
            <a:ext cx="2971440" cy="456840"/>
          </a:xfrm>
          <a:prstGeom prst="rect">
            <a:avLst/>
          </a:prstGeom>
          <a:noFill/>
          <a:ln>
            <a:noFill/>
          </a:ln>
        </p:spPr>
        <p:txBody>
          <a:bodyPr anchor="b"/>
          <a:lstStyle/>
          <a:p>
            <a:pPr algn="r">
              <a:lnSpc>
                <a:spcPct val="100000"/>
              </a:lnSpc>
            </a:pPr>
            <a:fld id="{2119197D-5183-44C7-9367-A7E7FB453EDE}" type="slidenum">
              <a:rPr lang="nl-NL" sz="1200" strike="noStrike">
                <a:solidFill>
                  <a:srgbClr val="000000"/>
                </a:solidFill>
                <a:latin typeface="+mn-lt"/>
                <a:ea typeface="+mn-ea"/>
              </a:rPr>
              <a:t>18</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 name="PlaceHolder 1"/>
          <p:cNvSpPr>
            <a:spLocks noGrp="1"/>
          </p:cNvSpPr>
          <p:nvPr>
            <p:ph type="body"/>
          </p:nvPr>
        </p:nvSpPr>
        <p:spPr>
          <a:xfrm>
            <a:off x="685800" y="4343400"/>
            <a:ext cx="5486040" cy="4114440"/>
          </a:xfrm>
          <a:prstGeom prst="rect">
            <a:avLst/>
          </a:prstGeom>
        </p:spPr>
        <p:txBody>
          <a:bodyPr/>
          <a:lstStyle/>
          <a:p>
            <a:endParaRPr/>
          </a:p>
        </p:txBody>
      </p:sp>
      <p:sp>
        <p:nvSpPr>
          <p:cNvPr id="335" name="TextShape 2"/>
          <p:cNvSpPr txBox="1"/>
          <p:nvPr/>
        </p:nvSpPr>
        <p:spPr>
          <a:xfrm>
            <a:off x="3884760" y="8685360"/>
            <a:ext cx="2971440" cy="456840"/>
          </a:xfrm>
          <a:prstGeom prst="rect">
            <a:avLst/>
          </a:prstGeom>
          <a:noFill/>
          <a:ln>
            <a:noFill/>
          </a:ln>
        </p:spPr>
        <p:txBody>
          <a:bodyPr anchor="b"/>
          <a:lstStyle/>
          <a:p>
            <a:pPr algn="r">
              <a:lnSpc>
                <a:spcPct val="100000"/>
              </a:lnSpc>
            </a:pPr>
            <a:fld id="{48FDFB0E-AA25-4789-9B97-F1961C6E61D8}" type="slidenum">
              <a:rPr lang="nl-NL" sz="1200" strike="noStrike">
                <a:solidFill>
                  <a:srgbClr val="000000"/>
                </a:solidFill>
                <a:latin typeface="+mn-lt"/>
                <a:ea typeface="+mn-ea"/>
              </a:rPr>
              <a:t>19</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 name="PlaceHolder 1"/>
          <p:cNvSpPr>
            <a:spLocks noGrp="1"/>
          </p:cNvSpPr>
          <p:nvPr>
            <p:ph type="body"/>
          </p:nvPr>
        </p:nvSpPr>
        <p:spPr>
          <a:xfrm>
            <a:off x="685800" y="4343400"/>
            <a:ext cx="5486040" cy="4114440"/>
          </a:xfrm>
          <a:prstGeom prst="rect">
            <a:avLst/>
          </a:prstGeom>
        </p:spPr>
        <p:txBody>
          <a:bodyPr/>
          <a:lstStyle/>
          <a:p>
            <a:endParaRPr/>
          </a:p>
        </p:txBody>
      </p:sp>
      <p:sp>
        <p:nvSpPr>
          <p:cNvPr id="337" name="TextShape 2"/>
          <p:cNvSpPr txBox="1"/>
          <p:nvPr/>
        </p:nvSpPr>
        <p:spPr>
          <a:xfrm>
            <a:off x="3884760" y="8685360"/>
            <a:ext cx="2971440" cy="456840"/>
          </a:xfrm>
          <a:prstGeom prst="rect">
            <a:avLst/>
          </a:prstGeom>
          <a:noFill/>
          <a:ln>
            <a:noFill/>
          </a:ln>
        </p:spPr>
        <p:txBody>
          <a:bodyPr anchor="b"/>
          <a:lstStyle/>
          <a:p>
            <a:pPr algn="r">
              <a:lnSpc>
                <a:spcPct val="100000"/>
              </a:lnSpc>
            </a:pPr>
            <a:fld id="{216F135A-ECE9-4CE1-AF5A-74C80EB19EDA}" type="slidenum">
              <a:rPr lang="nl-NL" sz="1200" strike="noStrike">
                <a:solidFill>
                  <a:srgbClr val="000000"/>
                </a:solidFill>
                <a:latin typeface="+mn-lt"/>
                <a:ea typeface="+mn-ea"/>
              </a:rPr>
              <a:t>20</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 name="PlaceHolder 1"/>
          <p:cNvSpPr>
            <a:spLocks noGrp="1"/>
          </p:cNvSpPr>
          <p:nvPr>
            <p:ph type="body"/>
          </p:nvPr>
        </p:nvSpPr>
        <p:spPr>
          <a:xfrm>
            <a:off x="685800" y="4343400"/>
            <a:ext cx="5486040" cy="4114440"/>
          </a:xfrm>
          <a:prstGeom prst="rect">
            <a:avLst/>
          </a:prstGeom>
        </p:spPr>
        <p:txBody>
          <a:bodyPr/>
          <a:lstStyle/>
          <a:p>
            <a:endParaRPr/>
          </a:p>
        </p:txBody>
      </p:sp>
      <p:sp>
        <p:nvSpPr>
          <p:cNvPr id="339" name="TextShape 2"/>
          <p:cNvSpPr txBox="1"/>
          <p:nvPr/>
        </p:nvSpPr>
        <p:spPr>
          <a:xfrm>
            <a:off x="3884760" y="8685360"/>
            <a:ext cx="2971440" cy="456840"/>
          </a:xfrm>
          <a:prstGeom prst="rect">
            <a:avLst/>
          </a:prstGeom>
          <a:noFill/>
          <a:ln>
            <a:noFill/>
          </a:ln>
        </p:spPr>
        <p:txBody>
          <a:bodyPr anchor="b"/>
          <a:lstStyle/>
          <a:p>
            <a:pPr algn="r">
              <a:lnSpc>
                <a:spcPct val="100000"/>
              </a:lnSpc>
            </a:pPr>
            <a:fld id="{BAB0FBE9-BAF7-4DFD-86C7-5761EB14214A}" type="slidenum">
              <a:rPr lang="nl-NL" sz="1200" strike="noStrike">
                <a:solidFill>
                  <a:srgbClr val="000000"/>
                </a:solidFill>
                <a:latin typeface="+mn-lt"/>
                <a:ea typeface="+mn-ea"/>
              </a:rPr>
              <a:t>21</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 name="PlaceHolder 1"/>
          <p:cNvSpPr>
            <a:spLocks noGrp="1"/>
          </p:cNvSpPr>
          <p:nvPr>
            <p:ph type="body"/>
          </p:nvPr>
        </p:nvSpPr>
        <p:spPr>
          <a:xfrm>
            <a:off x="685800" y="4343400"/>
            <a:ext cx="5486040" cy="4114440"/>
          </a:xfrm>
          <a:prstGeom prst="rect">
            <a:avLst/>
          </a:prstGeom>
        </p:spPr>
        <p:txBody>
          <a:bodyPr/>
          <a:lstStyle/>
          <a:p>
            <a:endParaRPr/>
          </a:p>
        </p:txBody>
      </p:sp>
      <p:sp>
        <p:nvSpPr>
          <p:cNvPr id="341" name="TextShape 2"/>
          <p:cNvSpPr txBox="1"/>
          <p:nvPr/>
        </p:nvSpPr>
        <p:spPr>
          <a:xfrm>
            <a:off x="3884760" y="8685360"/>
            <a:ext cx="2971440" cy="456840"/>
          </a:xfrm>
          <a:prstGeom prst="rect">
            <a:avLst/>
          </a:prstGeom>
          <a:noFill/>
          <a:ln>
            <a:noFill/>
          </a:ln>
        </p:spPr>
        <p:txBody>
          <a:bodyPr anchor="b"/>
          <a:lstStyle/>
          <a:p>
            <a:pPr algn="r">
              <a:lnSpc>
                <a:spcPct val="100000"/>
              </a:lnSpc>
            </a:pPr>
            <a:fld id="{0F27AEE6-68E3-41D6-86A2-E33142B488F6}" type="slidenum">
              <a:rPr lang="nl-NL" sz="1200" strike="noStrike">
                <a:solidFill>
                  <a:srgbClr val="000000"/>
                </a:solidFill>
                <a:latin typeface="+mn-lt"/>
                <a:ea typeface="+mn-ea"/>
              </a:rPr>
              <a:t>22</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 name="PlaceHolder 1"/>
          <p:cNvSpPr>
            <a:spLocks noGrp="1"/>
          </p:cNvSpPr>
          <p:nvPr>
            <p:ph type="body"/>
          </p:nvPr>
        </p:nvSpPr>
        <p:spPr>
          <a:xfrm>
            <a:off x="685800" y="4343400"/>
            <a:ext cx="5486040" cy="4114440"/>
          </a:xfrm>
          <a:prstGeom prst="rect">
            <a:avLst/>
          </a:prstGeom>
        </p:spPr>
        <p:txBody>
          <a:bodyPr/>
          <a:lstStyle/>
          <a:p>
            <a:endParaRPr/>
          </a:p>
        </p:txBody>
      </p:sp>
      <p:sp>
        <p:nvSpPr>
          <p:cNvPr id="343" name="TextShape 2"/>
          <p:cNvSpPr txBox="1"/>
          <p:nvPr/>
        </p:nvSpPr>
        <p:spPr>
          <a:xfrm>
            <a:off x="3884760" y="8685360"/>
            <a:ext cx="2971440" cy="456840"/>
          </a:xfrm>
          <a:prstGeom prst="rect">
            <a:avLst/>
          </a:prstGeom>
          <a:noFill/>
          <a:ln>
            <a:noFill/>
          </a:ln>
        </p:spPr>
        <p:txBody>
          <a:bodyPr anchor="b"/>
          <a:lstStyle/>
          <a:p>
            <a:pPr algn="r">
              <a:lnSpc>
                <a:spcPct val="100000"/>
              </a:lnSpc>
            </a:pPr>
            <a:fld id="{2430074A-5D6A-4EE2-A946-1C4F3EE4C021}" type="slidenum">
              <a:rPr lang="nl-NL" sz="1200" strike="noStrike">
                <a:solidFill>
                  <a:srgbClr val="000000"/>
                </a:solidFill>
                <a:latin typeface="+mn-lt"/>
                <a:ea typeface="+mn-ea"/>
              </a:rPr>
              <a:t>23</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 name="PlaceHolder 1"/>
          <p:cNvSpPr>
            <a:spLocks noGrp="1"/>
          </p:cNvSpPr>
          <p:nvPr>
            <p:ph type="body"/>
          </p:nvPr>
        </p:nvSpPr>
        <p:spPr>
          <a:xfrm>
            <a:off x="685800" y="4343400"/>
            <a:ext cx="5486040" cy="4114440"/>
          </a:xfrm>
          <a:prstGeom prst="rect">
            <a:avLst/>
          </a:prstGeom>
        </p:spPr>
        <p:txBody>
          <a:bodyPr/>
          <a:lstStyle/>
          <a:p>
            <a:endParaRPr/>
          </a:p>
        </p:txBody>
      </p:sp>
      <p:sp>
        <p:nvSpPr>
          <p:cNvPr id="345" name="TextShape 2"/>
          <p:cNvSpPr txBox="1"/>
          <p:nvPr/>
        </p:nvSpPr>
        <p:spPr>
          <a:xfrm>
            <a:off x="3884760" y="8685360"/>
            <a:ext cx="2971440" cy="456840"/>
          </a:xfrm>
          <a:prstGeom prst="rect">
            <a:avLst/>
          </a:prstGeom>
          <a:noFill/>
          <a:ln>
            <a:noFill/>
          </a:ln>
        </p:spPr>
        <p:txBody>
          <a:bodyPr anchor="b"/>
          <a:lstStyle/>
          <a:p>
            <a:pPr algn="r">
              <a:lnSpc>
                <a:spcPct val="100000"/>
              </a:lnSpc>
            </a:pPr>
            <a:fld id="{6B0F9968-E32F-4365-B1AE-BCC364C02902}" type="slidenum">
              <a:rPr lang="nl-NL" sz="1200" strike="noStrike">
                <a:solidFill>
                  <a:srgbClr val="000000"/>
                </a:solidFill>
                <a:latin typeface="+mn-lt"/>
                <a:ea typeface="+mn-ea"/>
              </a:rPr>
              <a:t>24</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 name="PlaceHolder 1"/>
          <p:cNvSpPr>
            <a:spLocks noGrp="1"/>
          </p:cNvSpPr>
          <p:nvPr>
            <p:ph type="body"/>
          </p:nvPr>
        </p:nvSpPr>
        <p:spPr>
          <a:xfrm>
            <a:off x="685800" y="4343400"/>
            <a:ext cx="5486040" cy="4114440"/>
          </a:xfrm>
          <a:prstGeom prst="rect">
            <a:avLst/>
          </a:prstGeom>
        </p:spPr>
        <p:txBody>
          <a:bodyPr/>
          <a:lstStyle/>
          <a:p>
            <a:endParaRPr/>
          </a:p>
        </p:txBody>
      </p:sp>
      <p:sp>
        <p:nvSpPr>
          <p:cNvPr id="347" name="TextShape 2"/>
          <p:cNvSpPr txBox="1"/>
          <p:nvPr/>
        </p:nvSpPr>
        <p:spPr>
          <a:xfrm>
            <a:off x="3884760" y="8685360"/>
            <a:ext cx="2971440" cy="456840"/>
          </a:xfrm>
          <a:prstGeom prst="rect">
            <a:avLst/>
          </a:prstGeom>
          <a:noFill/>
          <a:ln>
            <a:noFill/>
          </a:ln>
        </p:spPr>
        <p:txBody>
          <a:bodyPr anchor="b"/>
          <a:lstStyle/>
          <a:p>
            <a:pPr algn="r">
              <a:lnSpc>
                <a:spcPct val="100000"/>
              </a:lnSpc>
            </a:pPr>
            <a:fld id="{B083D64B-076E-4272-9F33-1A17A313AA19}" type="slidenum">
              <a:rPr lang="nl-NL" sz="1200" strike="noStrike">
                <a:solidFill>
                  <a:srgbClr val="000000"/>
                </a:solidFill>
                <a:latin typeface="Calibri"/>
              </a:rPr>
              <a:t>27</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 name="PlaceHolder 1"/>
          <p:cNvSpPr>
            <a:spLocks noGrp="1"/>
          </p:cNvSpPr>
          <p:nvPr>
            <p:ph type="body"/>
          </p:nvPr>
        </p:nvSpPr>
        <p:spPr>
          <a:xfrm>
            <a:off x="685800" y="4343400"/>
            <a:ext cx="5486040" cy="4114440"/>
          </a:xfrm>
          <a:prstGeom prst="rect">
            <a:avLst/>
          </a:prstGeom>
        </p:spPr>
        <p:txBody>
          <a:bodyPr/>
          <a:lstStyle/>
          <a:p>
            <a:endParaRPr/>
          </a:p>
        </p:txBody>
      </p:sp>
      <p:sp>
        <p:nvSpPr>
          <p:cNvPr id="349" name="TextShape 2"/>
          <p:cNvSpPr txBox="1"/>
          <p:nvPr/>
        </p:nvSpPr>
        <p:spPr>
          <a:xfrm>
            <a:off x="3884760" y="8685360"/>
            <a:ext cx="2971440" cy="456840"/>
          </a:xfrm>
          <a:prstGeom prst="rect">
            <a:avLst/>
          </a:prstGeom>
          <a:noFill/>
          <a:ln>
            <a:noFill/>
          </a:ln>
        </p:spPr>
        <p:txBody>
          <a:bodyPr anchor="b"/>
          <a:lstStyle/>
          <a:p>
            <a:pPr algn="r">
              <a:lnSpc>
                <a:spcPct val="100000"/>
              </a:lnSpc>
            </a:pPr>
            <a:fld id="{9F146196-62F2-4486-B81B-76DD4FFF45AD}" type="slidenum">
              <a:rPr lang="nl-NL" sz="1200" strike="noStrike">
                <a:solidFill>
                  <a:srgbClr val="000000"/>
                </a:solidFill>
                <a:latin typeface="Calibri"/>
              </a:rPr>
              <a:t>28</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 name="PlaceHolder 1"/>
          <p:cNvSpPr>
            <a:spLocks noGrp="1"/>
          </p:cNvSpPr>
          <p:nvPr>
            <p:ph type="body"/>
          </p:nvPr>
        </p:nvSpPr>
        <p:spPr>
          <a:xfrm>
            <a:off x="685800" y="4343400"/>
            <a:ext cx="5486040" cy="4114440"/>
          </a:xfrm>
          <a:prstGeom prst="rect">
            <a:avLst/>
          </a:prstGeom>
        </p:spPr>
        <p:txBody>
          <a:bodyPr/>
          <a:lstStyle/>
          <a:p>
            <a:endParaRPr/>
          </a:p>
        </p:txBody>
      </p:sp>
      <p:sp>
        <p:nvSpPr>
          <p:cNvPr id="351" name="TextShape 2"/>
          <p:cNvSpPr txBox="1"/>
          <p:nvPr/>
        </p:nvSpPr>
        <p:spPr>
          <a:xfrm>
            <a:off x="3884760" y="8685360"/>
            <a:ext cx="2971440" cy="456840"/>
          </a:xfrm>
          <a:prstGeom prst="rect">
            <a:avLst/>
          </a:prstGeom>
          <a:noFill/>
          <a:ln>
            <a:noFill/>
          </a:ln>
        </p:spPr>
        <p:txBody>
          <a:bodyPr anchor="b"/>
          <a:lstStyle/>
          <a:p>
            <a:pPr algn="r">
              <a:lnSpc>
                <a:spcPct val="100000"/>
              </a:lnSpc>
            </a:pPr>
            <a:fld id="{26C991BF-8CB8-4F89-A4FF-03D9FE67B3C2}" type="slidenum">
              <a:rPr lang="nl-NL" sz="1200" strike="noStrike">
                <a:solidFill>
                  <a:srgbClr val="000000"/>
                </a:solidFill>
                <a:latin typeface="+mn-lt"/>
                <a:ea typeface="+mn-ea"/>
              </a:rPr>
              <a:t>29</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 name="PlaceHolder 1"/>
          <p:cNvSpPr>
            <a:spLocks noGrp="1"/>
          </p:cNvSpPr>
          <p:nvPr>
            <p:ph type="body"/>
          </p:nvPr>
        </p:nvSpPr>
        <p:spPr>
          <a:xfrm>
            <a:off x="685800" y="4343400"/>
            <a:ext cx="5486040" cy="4114440"/>
          </a:xfrm>
          <a:prstGeom prst="rect">
            <a:avLst/>
          </a:prstGeom>
        </p:spPr>
        <p:txBody>
          <a:bodyPr/>
          <a:lstStyle/>
          <a:p>
            <a:endParaRPr/>
          </a:p>
        </p:txBody>
      </p:sp>
      <p:sp>
        <p:nvSpPr>
          <p:cNvPr id="353" name="TextShape 2"/>
          <p:cNvSpPr txBox="1"/>
          <p:nvPr/>
        </p:nvSpPr>
        <p:spPr>
          <a:xfrm>
            <a:off x="3884760" y="8685360"/>
            <a:ext cx="2971440" cy="456840"/>
          </a:xfrm>
          <a:prstGeom prst="rect">
            <a:avLst/>
          </a:prstGeom>
          <a:noFill/>
          <a:ln>
            <a:noFill/>
          </a:ln>
        </p:spPr>
        <p:txBody>
          <a:bodyPr anchor="b"/>
          <a:lstStyle/>
          <a:p>
            <a:pPr algn="r">
              <a:lnSpc>
                <a:spcPct val="100000"/>
              </a:lnSpc>
            </a:pPr>
            <a:fld id="{8C7A612B-5F1C-4A9B-94E6-EB5DC7AD560C}" type="slidenum">
              <a:rPr lang="nl-NL" sz="1200" strike="noStrike">
                <a:solidFill>
                  <a:srgbClr val="000000"/>
                </a:solidFill>
                <a:latin typeface="+mn-lt"/>
                <a:ea typeface="+mn-ea"/>
              </a:rPr>
              <a:t>30</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 name="PlaceHolder 1"/>
          <p:cNvSpPr>
            <a:spLocks noGrp="1"/>
          </p:cNvSpPr>
          <p:nvPr>
            <p:ph type="body"/>
          </p:nvPr>
        </p:nvSpPr>
        <p:spPr>
          <a:xfrm>
            <a:off x="685800" y="4343400"/>
            <a:ext cx="5486040" cy="4114440"/>
          </a:xfrm>
          <a:prstGeom prst="rect">
            <a:avLst/>
          </a:prstGeom>
        </p:spPr>
        <p:txBody>
          <a:bodyPr/>
          <a:lstStyle/>
          <a:p>
            <a:endParaRPr/>
          </a:p>
        </p:txBody>
      </p:sp>
      <p:sp>
        <p:nvSpPr>
          <p:cNvPr id="355" name="TextShape 2"/>
          <p:cNvSpPr txBox="1"/>
          <p:nvPr/>
        </p:nvSpPr>
        <p:spPr>
          <a:xfrm>
            <a:off x="3884760" y="8685360"/>
            <a:ext cx="2971440" cy="456840"/>
          </a:xfrm>
          <a:prstGeom prst="rect">
            <a:avLst/>
          </a:prstGeom>
          <a:noFill/>
          <a:ln>
            <a:noFill/>
          </a:ln>
        </p:spPr>
        <p:txBody>
          <a:bodyPr anchor="b"/>
          <a:lstStyle/>
          <a:p>
            <a:pPr algn="r">
              <a:lnSpc>
                <a:spcPct val="100000"/>
              </a:lnSpc>
            </a:pPr>
            <a:fld id="{3762E85B-BD12-42F8-896C-49BAE75A5B2A}" type="slidenum">
              <a:rPr lang="nl-NL" sz="1200" strike="noStrike">
                <a:solidFill>
                  <a:srgbClr val="000000"/>
                </a:solidFill>
                <a:latin typeface="+mn-lt"/>
                <a:ea typeface="+mn-ea"/>
              </a:rPr>
              <a:t>31</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 name="PlaceHolder 1"/>
          <p:cNvSpPr>
            <a:spLocks noGrp="1"/>
          </p:cNvSpPr>
          <p:nvPr>
            <p:ph type="body"/>
          </p:nvPr>
        </p:nvSpPr>
        <p:spPr>
          <a:xfrm>
            <a:off x="685800" y="4343400"/>
            <a:ext cx="5486040" cy="4114440"/>
          </a:xfrm>
          <a:prstGeom prst="rect">
            <a:avLst/>
          </a:prstGeom>
        </p:spPr>
        <p:txBody>
          <a:bodyPr/>
          <a:lstStyle/>
          <a:p>
            <a:endParaRPr/>
          </a:p>
        </p:txBody>
      </p:sp>
      <p:sp>
        <p:nvSpPr>
          <p:cNvPr id="357" name="TextShape 2"/>
          <p:cNvSpPr txBox="1"/>
          <p:nvPr/>
        </p:nvSpPr>
        <p:spPr>
          <a:xfrm>
            <a:off x="3884760" y="8685360"/>
            <a:ext cx="2971440" cy="456840"/>
          </a:xfrm>
          <a:prstGeom prst="rect">
            <a:avLst/>
          </a:prstGeom>
          <a:noFill/>
          <a:ln>
            <a:noFill/>
          </a:ln>
        </p:spPr>
        <p:txBody>
          <a:bodyPr anchor="b"/>
          <a:lstStyle/>
          <a:p>
            <a:pPr algn="r">
              <a:lnSpc>
                <a:spcPct val="100000"/>
              </a:lnSpc>
            </a:pPr>
            <a:fld id="{1B6DC9B9-8E11-416E-BB6E-4C4143783A1E}" type="slidenum">
              <a:rPr lang="nl-NL" sz="1200" strike="noStrike">
                <a:solidFill>
                  <a:srgbClr val="000000"/>
                </a:solidFill>
                <a:latin typeface="+mn-lt"/>
                <a:ea typeface="+mn-ea"/>
              </a:rPr>
              <a:t>32</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 name="PlaceHolder 1"/>
          <p:cNvSpPr>
            <a:spLocks noGrp="1"/>
          </p:cNvSpPr>
          <p:nvPr>
            <p:ph type="body"/>
          </p:nvPr>
        </p:nvSpPr>
        <p:spPr>
          <a:xfrm>
            <a:off x="685800" y="4343400"/>
            <a:ext cx="5486040" cy="4114440"/>
          </a:xfrm>
          <a:prstGeom prst="rect">
            <a:avLst/>
          </a:prstGeom>
        </p:spPr>
        <p:txBody>
          <a:bodyPr/>
          <a:lstStyle/>
          <a:p>
            <a:endParaRPr/>
          </a:p>
        </p:txBody>
      </p:sp>
      <p:sp>
        <p:nvSpPr>
          <p:cNvPr id="359" name="TextShape 2"/>
          <p:cNvSpPr txBox="1"/>
          <p:nvPr/>
        </p:nvSpPr>
        <p:spPr>
          <a:xfrm>
            <a:off x="3884760" y="8685360"/>
            <a:ext cx="2971440" cy="456840"/>
          </a:xfrm>
          <a:prstGeom prst="rect">
            <a:avLst/>
          </a:prstGeom>
          <a:noFill/>
          <a:ln>
            <a:noFill/>
          </a:ln>
        </p:spPr>
        <p:txBody>
          <a:bodyPr anchor="b"/>
          <a:lstStyle/>
          <a:p>
            <a:pPr algn="r">
              <a:lnSpc>
                <a:spcPct val="100000"/>
              </a:lnSpc>
            </a:pPr>
            <a:fld id="{CF3D4978-0FC2-49C5-879E-B7703B05A508}" type="slidenum">
              <a:rPr lang="nl-NL" sz="1200" strike="noStrike">
                <a:solidFill>
                  <a:srgbClr val="000000"/>
                </a:solidFill>
                <a:latin typeface="+mn-lt"/>
                <a:ea typeface="+mn-ea"/>
              </a:rPr>
              <a:t>33</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 name="PlaceHolder 1"/>
          <p:cNvSpPr>
            <a:spLocks noGrp="1"/>
          </p:cNvSpPr>
          <p:nvPr>
            <p:ph type="body"/>
          </p:nvPr>
        </p:nvSpPr>
        <p:spPr>
          <a:xfrm>
            <a:off x="685800" y="4343400"/>
            <a:ext cx="5486040" cy="4114440"/>
          </a:xfrm>
          <a:prstGeom prst="rect">
            <a:avLst/>
          </a:prstGeom>
        </p:spPr>
        <p:txBody>
          <a:bodyPr/>
          <a:lstStyle/>
          <a:p>
            <a:endParaRPr/>
          </a:p>
        </p:txBody>
      </p:sp>
      <p:sp>
        <p:nvSpPr>
          <p:cNvPr id="361" name="TextShape 2"/>
          <p:cNvSpPr txBox="1"/>
          <p:nvPr/>
        </p:nvSpPr>
        <p:spPr>
          <a:xfrm>
            <a:off x="3884760" y="8685360"/>
            <a:ext cx="2971440" cy="456840"/>
          </a:xfrm>
          <a:prstGeom prst="rect">
            <a:avLst/>
          </a:prstGeom>
          <a:noFill/>
          <a:ln>
            <a:noFill/>
          </a:ln>
        </p:spPr>
        <p:txBody>
          <a:bodyPr anchor="b"/>
          <a:lstStyle/>
          <a:p>
            <a:pPr algn="r">
              <a:lnSpc>
                <a:spcPct val="100000"/>
              </a:lnSpc>
            </a:pPr>
            <a:fld id="{D5FDA999-F28F-41F3-B8B1-2302ED401CC7}" type="slidenum">
              <a:rPr lang="nl-NL" sz="1200" strike="noStrike">
                <a:solidFill>
                  <a:srgbClr val="000000"/>
                </a:solidFill>
                <a:latin typeface="+mn-lt"/>
                <a:ea typeface="+mn-ea"/>
              </a:rPr>
              <a:t>34</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 name="PlaceHolder 1"/>
          <p:cNvSpPr>
            <a:spLocks noGrp="1"/>
          </p:cNvSpPr>
          <p:nvPr>
            <p:ph type="body"/>
          </p:nvPr>
        </p:nvSpPr>
        <p:spPr>
          <a:xfrm>
            <a:off x="685800" y="4343400"/>
            <a:ext cx="5486040" cy="4114440"/>
          </a:xfrm>
          <a:prstGeom prst="rect">
            <a:avLst/>
          </a:prstGeom>
        </p:spPr>
        <p:txBody>
          <a:bodyPr/>
          <a:lstStyle/>
          <a:p>
            <a:endParaRPr/>
          </a:p>
        </p:txBody>
      </p:sp>
      <p:sp>
        <p:nvSpPr>
          <p:cNvPr id="363" name="TextShape 2"/>
          <p:cNvSpPr txBox="1"/>
          <p:nvPr/>
        </p:nvSpPr>
        <p:spPr>
          <a:xfrm>
            <a:off x="3884760" y="8685360"/>
            <a:ext cx="2971440" cy="456840"/>
          </a:xfrm>
          <a:prstGeom prst="rect">
            <a:avLst/>
          </a:prstGeom>
          <a:noFill/>
          <a:ln>
            <a:noFill/>
          </a:ln>
        </p:spPr>
        <p:txBody>
          <a:bodyPr anchor="b"/>
          <a:lstStyle/>
          <a:p>
            <a:pPr algn="r">
              <a:lnSpc>
                <a:spcPct val="100000"/>
              </a:lnSpc>
            </a:pPr>
            <a:fld id="{BA3EADD3-BFDB-4DB8-BD72-82835A68562E}" type="slidenum">
              <a:rPr lang="nl-NL" sz="1200" strike="noStrike">
                <a:solidFill>
                  <a:srgbClr val="000000"/>
                </a:solidFill>
                <a:latin typeface="+mn-lt"/>
                <a:ea typeface="+mn-ea"/>
              </a:rPr>
              <a:t>35</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 name="PlaceHolder 1"/>
          <p:cNvSpPr>
            <a:spLocks noGrp="1"/>
          </p:cNvSpPr>
          <p:nvPr>
            <p:ph type="body"/>
          </p:nvPr>
        </p:nvSpPr>
        <p:spPr>
          <a:xfrm>
            <a:off x="685800" y="4343400"/>
            <a:ext cx="5486040" cy="4114440"/>
          </a:xfrm>
          <a:prstGeom prst="rect">
            <a:avLst/>
          </a:prstGeom>
        </p:spPr>
        <p:txBody>
          <a:bodyPr/>
          <a:lstStyle/>
          <a:p>
            <a:endParaRPr/>
          </a:p>
        </p:txBody>
      </p:sp>
      <p:sp>
        <p:nvSpPr>
          <p:cNvPr id="365" name="TextShape 2"/>
          <p:cNvSpPr txBox="1"/>
          <p:nvPr/>
        </p:nvSpPr>
        <p:spPr>
          <a:xfrm>
            <a:off x="3884760" y="8685360"/>
            <a:ext cx="2971440" cy="456840"/>
          </a:xfrm>
          <a:prstGeom prst="rect">
            <a:avLst/>
          </a:prstGeom>
          <a:noFill/>
          <a:ln>
            <a:noFill/>
          </a:ln>
        </p:spPr>
        <p:txBody>
          <a:bodyPr anchor="b"/>
          <a:lstStyle/>
          <a:p>
            <a:pPr algn="r">
              <a:lnSpc>
                <a:spcPct val="100000"/>
              </a:lnSpc>
            </a:pPr>
            <a:fld id="{14CF2DFF-8092-4282-B469-771F176EAD8E}" type="slidenum">
              <a:rPr lang="nl-NL" sz="1200" strike="noStrike">
                <a:solidFill>
                  <a:srgbClr val="000000"/>
                </a:solidFill>
                <a:latin typeface="+mn-lt"/>
                <a:ea typeface="+mn-ea"/>
              </a:rPr>
              <a:t>36</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 name="PlaceHolder 1"/>
          <p:cNvSpPr>
            <a:spLocks noGrp="1"/>
          </p:cNvSpPr>
          <p:nvPr>
            <p:ph type="body"/>
          </p:nvPr>
        </p:nvSpPr>
        <p:spPr>
          <a:xfrm>
            <a:off x="685800" y="4343400"/>
            <a:ext cx="5486040" cy="4114440"/>
          </a:xfrm>
          <a:prstGeom prst="rect">
            <a:avLst/>
          </a:prstGeom>
        </p:spPr>
        <p:txBody>
          <a:bodyPr/>
          <a:lstStyle/>
          <a:p>
            <a:endParaRPr/>
          </a:p>
        </p:txBody>
      </p:sp>
      <p:sp>
        <p:nvSpPr>
          <p:cNvPr id="367" name="TextShape 2"/>
          <p:cNvSpPr txBox="1"/>
          <p:nvPr/>
        </p:nvSpPr>
        <p:spPr>
          <a:xfrm>
            <a:off x="3884760" y="8685360"/>
            <a:ext cx="2971440" cy="456840"/>
          </a:xfrm>
          <a:prstGeom prst="rect">
            <a:avLst/>
          </a:prstGeom>
          <a:noFill/>
          <a:ln>
            <a:noFill/>
          </a:ln>
        </p:spPr>
        <p:txBody>
          <a:bodyPr anchor="b"/>
          <a:lstStyle/>
          <a:p>
            <a:pPr algn="r">
              <a:lnSpc>
                <a:spcPct val="100000"/>
              </a:lnSpc>
            </a:pPr>
            <a:fld id="{EDB17D8A-C158-428A-B659-A2D460709BA5}" type="slidenum">
              <a:rPr lang="nl-NL" sz="1200" strike="noStrike">
                <a:solidFill>
                  <a:srgbClr val="000000"/>
                </a:solidFill>
                <a:latin typeface="+mn-lt"/>
                <a:ea typeface="+mn-ea"/>
              </a:rPr>
              <a:t>37</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 name="PlaceHolder 1"/>
          <p:cNvSpPr>
            <a:spLocks noGrp="1"/>
          </p:cNvSpPr>
          <p:nvPr>
            <p:ph type="body"/>
          </p:nvPr>
        </p:nvSpPr>
        <p:spPr>
          <a:xfrm>
            <a:off x="685800" y="4343400"/>
            <a:ext cx="5486040" cy="4114440"/>
          </a:xfrm>
          <a:prstGeom prst="rect">
            <a:avLst/>
          </a:prstGeom>
        </p:spPr>
        <p:txBody>
          <a:bodyPr/>
          <a:lstStyle/>
          <a:p>
            <a:endParaRPr/>
          </a:p>
        </p:txBody>
      </p:sp>
      <p:sp>
        <p:nvSpPr>
          <p:cNvPr id="369" name="TextShape 2"/>
          <p:cNvSpPr txBox="1"/>
          <p:nvPr/>
        </p:nvSpPr>
        <p:spPr>
          <a:xfrm>
            <a:off x="3884760" y="8685360"/>
            <a:ext cx="2971440" cy="456840"/>
          </a:xfrm>
          <a:prstGeom prst="rect">
            <a:avLst/>
          </a:prstGeom>
          <a:noFill/>
          <a:ln>
            <a:noFill/>
          </a:ln>
        </p:spPr>
        <p:txBody>
          <a:bodyPr anchor="b"/>
          <a:lstStyle/>
          <a:p>
            <a:pPr algn="r">
              <a:lnSpc>
                <a:spcPct val="100000"/>
              </a:lnSpc>
            </a:pPr>
            <a:fld id="{ADB8E49B-AFA5-4805-BA65-8AFCE8AB74CB}" type="slidenum">
              <a:rPr lang="nl-NL" sz="1200" strike="noStrike">
                <a:solidFill>
                  <a:srgbClr val="000000"/>
                </a:solidFill>
                <a:latin typeface="+mn-lt"/>
                <a:ea typeface="+mn-ea"/>
              </a:rPr>
              <a:t>38</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 name="PlaceHolder 1"/>
          <p:cNvSpPr>
            <a:spLocks noGrp="1"/>
          </p:cNvSpPr>
          <p:nvPr>
            <p:ph type="body"/>
          </p:nvPr>
        </p:nvSpPr>
        <p:spPr>
          <a:xfrm>
            <a:off x="685800" y="4343400"/>
            <a:ext cx="5486040" cy="4114440"/>
          </a:xfrm>
          <a:prstGeom prst="rect">
            <a:avLst/>
          </a:prstGeom>
        </p:spPr>
        <p:txBody>
          <a:bodyPr/>
          <a:lstStyle/>
          <a:p>
            <a:endParaRPr/>
          </a:p>
        </p:txBody>
      </p:sp>
      <p:sp>
        <p:nvSpPr>
          <p:cNvPr id="371" name="TextShape 2"/>
          <p:cNvSpPr txBox="1"/>
          <p:nvPr/>
        </p:nvSpPr>
        <p:spPr>
          <a:xfrm>
            <a:off x="3884760" y="8685360"/>
            <a:ext cx="2971440" cy="456840"/>
          </a:xfrm>
          <a:prstGeom prst="rect">
            <a:avLst/>
          </a:prstGeom>
          <a:noFill/>
          <a:ln>
            <a:noFill/>
          </a:ln>
        </p:spPr>
        <p:txBody>
          <a:bodyPr anchor="b"/>
          <a:lstStyle/>
          <a:p>
            <a:pPr algn="r">
              <a:lnSpc>
                <a:spcPct val="100000"/>
              </a:lnSpc>
            </a:pPr>
            <a:fld id="{66B8C86F-D0BA-445B-B0CA-294290A26CF2}" type="slidenum">
              <a:rPr lang="nl-NL" sz="1200" strike="noStrike">
                <a:solidFill>
                  <a:srgbClr val="000000"/>
                </a:solidFill>
                <a:latin typeface="+mn-lt"/>
                <a:ea typeface="+mn-ea"/>
              </a:rPr>
              <a:t>39</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 name="PlaceHolder 1"/>
          <p:cNvSpPr>
            <a:spLocks noGrp="1"/>
          </p:cNvSpPr>
          <p:nvPr>
            <p:ph type="body"/>
          </p:nvPr>
        </p:nvSpPr>
        <p:spPr>
          <a:xfrm>
            <a:off x="685800" y="4343400"/>
            <a:ext cx="5486040" cy="4114440"/>
          </a:xfrm>
          <a:prstGeom prst="rect">
            <a:avLst/>
          </a:prstGeom>
        </p:spPr>
        <p:txBody>
          <a:bodyPr/>
          <a:lstStyle/>
          <a:p>
            <a:endParaRPr/>
          </a:p>
        </p:txBody>
      </p:sp>
      <p:sp>
        <p:nvSpPr>
          <p:cNvPr id="373" name="TextShape 2"/>
          <p:cNvSpPr txBox="1"/>
          <p:nvPr/>
        </p:nvSpPr>
        <p:spPr>
          <a:xfrm>
            <a:off x="3884760" y="8685360"/>
            <a:ext cx="2971440" cy="456840"/>
          </a:xfrm>
          <a:prstGeom prst="rect">
            <a:avLst/>
          </a:prstGeom>
          <a:noFill/>
          <a:ln>
            <a:noFill/>
          </a:ln>
        </p:spPr>
        <p:txBody>
          <a:bodyPr anchor="b"/>
          <a:lstStyle/>
          <a:p>
            <a:pPr algn="r">
              <a:lnSpc>
                <a:spcPct val="100000"/>
              </a:lnSpc>
            </a:pPr>
            <a:fld id="{66E8A27A-6101-41D8-94C2-B1448C49DC89}" type="slidenum">
              <a:rPr lang="nl-NL" sz="1200" strike="noStrike">
                <a:solidFill>
                  <a:srgbClr val="000000"/>
                </a:solidFill>
                <a:latin typeface="+mn-lt"/>
                <a:ea typeface="+mn-ea"/>
              </a:rPr>
              <a:t>40</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4" name="PlaceHolder 1"/>
          <p:cNvSpPr>
            <a:spLocks noGrp="1"/>
          </p:cNvSpPr>
          <p:nvPr>
            <p:ph type="title"/>
          </p:nvPr>
        </p:nvSpPr>
        <p:spPr>
          <a:xfrm>
            <a:off x="457200" y="273600"/>
            <a:ext cx="8229240" cy="1144800"/>
          </a:xfrm>
          <a:prstGeom prst="rect">
            <a:avLst/>
          </a:prstGeom>
        </p:spPr>
        <p:txBody>
          <a:bodyPr lIns="0" tIns="0" rIns="0" bIns="0" anchor="ctr"/>
          <a:lstStyle/>
          <a:p>
            <a:endParaRPr/>
          </a:p>
        </p:txBody>
      </p:sp>
      <p:sp>
        <p:nvSpPr>
          <p:cNvPr id="15" name="PlaceHolder 2"/>
          <p:cNvSpPr>
            <a:spLocks noGrp="1"/>
          </p:cNvSpPr>
          <p:nvPr>
            <p:ph type="subTitle"/>
          </p:nvPr>
        </p:nvSpPr>
        <p:spPr>
          <a:xfrm>
            <a:off x="457200" y="277920"/>
            <a:ext cx="8229240" cy="5852880"/>
          </a:xfrm>
          <a:prstGeom prst="rect">
            <a:avLst/>
          </a:prstGeom>
        </p:spPr>
        <p:txBody>
          <a:bodyPr lIns="0" tIns="0" rIns="0" bIns="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6" name="PlaceHolder 1"/>
          <p:cNvSpPr>
            <a:spLocks noGrp="1"/>
          </p:cNvSpPr>
          <p:nvPr>
            <p:ph type="title"/>
          </p:nvPr>
        </p:nvSpPr>
        <p:spPr>
          <a:xfrm>
            <a:off x="457200" y="273600"/>
            <a:ext cx="8229240" cy="1144800"/>
          </a:xfrm>
          <a:prstGeom prst="rect">
            <a:avLst/>
          </a:prstGeom>
        </p:spPr>
        <p:txBody>
          <a:bodyPr lIns="0" tIns="0" rIns="0" bIns="0" anchor="ctr"/>
          <a:lstStyle/>
          <a:p>
            <a:endParaRPr/>
          </a:p>
        </p:txBody>
      </p:sp>
      <p:sp>
        <p:nvSpPr>
          <p:cNvPr id="17" name="PlaceHolder 2"/>
          <p:cNvSpPr>
            <a:spLocks noGrp="1"/>
          </p:cNvSpPr>
          <p:nvPr>
            <p:ph type="body"/>
          </p:nvPr>
        </p:nvSpPr>
        <p:spPr>
          <a:xfrm>
            <a:off x="457200" y="277920"/>
            <a:ext cx="8229240" cy="5852880"/>
          </a:xfrm>
          <a:prstGeom prst="rect">
            <a:avLst/>
          </a:prstGeom>
        </p:spPr>
        <p:txBody>
          <a:bodyPr lIns="0" tIns="0" rIns="0" bIns="0"/>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457200" y="273600"/>
            <a:ext cx="8229240" cy="1144800"/>
          </a:xfrm>
          <a:prstGeom prst="rect">
            <a:avLst/>
          </a:prstGeom>
        </p:spPr>
        <p:txBody>
          <a:bodyPr lIns="0" tIns="0" rIns="0" bIns="0" anchor="ctr"/>
          <a:lstStyle/>
          <a:p>
            <a:endParaRPr/>
          </a:p>
        </p:txBody>
      </p:sp>
      <p:sp>
        <p:nvSpPr>
          <p:cNvPr id="19" name="PlaceHolder 2"/>
          <p:cNvSpPr>
            <a:spLocks noGrp="1"/>
          </p:cNvSpPr>
          <p:nvPr>
            <p:ph type="body"/>
          </p:nvPr>
        </p:nvSpPr>
        <p:spPr>
          <a:xfrm>
            <a:off x="457200" y="277920"/>
            <a:ext cx="4015800" cy="5852880"/>
          </a:xfrm>
          <a:prstGeom prst="rect">
            <a:avLst/>
          </a:prstGeom>
        </p:spPr>
        <p:txBody>
          <a:bodyPr lIns="0" tIns="0" rIns="0" bIns="0"/>
          <a:lstStyle/>
          <a:p>
            <a:endParaRPr/>
          </a:p>
        </p:txBody>
      </p:sp>
      <p:sp>
        <p:nvSpPr>
          <p:cNvPr id="20" name="PlaceHolder 3"/>
          <p:cNvSpPr>
            <a:spLocks noGrp="1"/>
          </p:cNvSpPr>
          <p:nvPr>
            <p:ph type="body"/>
          </p:nvPr>
        </p:nvSpPr>
        <p:spPr>
          <a:xfrm>
            <a:off x="4674240" y="277920"/>
            <a:ext cx="4015800" cy="5852880"/>
          </a:xfrm>
          <a:prstGeom prst="rect">
            <a:avLst/>
          </a:prstGeom>
        </p:spPr>
        <p:txBody>
          <a:bodyPr lIns="0" tIns="0" rIns="0" bIns="0"/>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1" name="PlaceHolder 1"/>
          <p:cNvSpPr>
            <a:spLocks noGrp="1"/>
          </p:cNvSpPr>
          <p:nvPr>
            <p:ph type="title"/>
          </p:nvPr>
        </p:nvSpPr>
        <p:spPr>
          <a:xfrm>
            <a:off x="457200" y="273600"/>
            <a:ext cx="8229240" cy="1144800"/>
          </a:xfrm>
          <a:prstGeom prst="rect">
            <a:avLst/>
          </a:prstGeom>
        </p:spPr>
        <p:txBody>
          <a:bodyPr lIns="0" tIns="0" rIns="0" bIns="0" anchor="ct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22" name="PlaceHolder 1"/>
          <p:cNvSpPr>
            <a:spLocks noGrp="1"/>
          </p:cNvSpPr>
          <p:nvPr>
            <p:ph type="subTitle"/>
          </p:nvPr>
        </p:nvSpPr>
        <p:spPr>
          <a:xfrm>
            <a:off x="457200" y="273600"/>
            <a:ext cx="8229240" cy="5307840"/>
          </a:xfrm>
          <a:prstGeom prst="rect">
            <a:avLst/>
          </a:prstGeom>
        </p:spPr>
        <p:txBody>
          <a:bodyPr lIns="0" tIns="0" rIns="0" bIns="0" anchor="ctr"/>
          <a:lstStyle/>
          <a:p>
            <a:pPr algn="ct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457200" y="273600"/>
            <a:ext cx="8229240" cy="1144800"/>
          </a:xfrm>
          <a:prstGeom prst="rect">
            <a:avLst/>
          </a:prstGeom>
        </p:spPr>
        <p:txBody>
          <a:bodyPr lIns="0" tIns="0" rIns="0" bIns="0" anchor="ctr"/>
          <a:lstStyle/>
          <a:p>
            <a:endParaRPr/>
          </a:p>
        </p:txBody>
      </p:sp>
      <p:sp>
        <p:nvSpPr>
          <p:cNvPr id="24" name="PlaceHolder 2"/>
          <p:cNvSpPr>
            <a:spLocks noGrp="1"/>
          </p:cNvSpPr>
          <p:nvPr>
            <p:ph type="body"/>
          </p:nvPr>
        </p:nvSpPr>
        <p:spPr>
          <a:xfrm>
            <a:off x="457200" y="277920"/>
            <a:ext cx="4015800" cy="2791800"/>
          </a:xfrm>
          <a:prstGeom prst="rect">
            <a:avLst/>
          </a:prstGeom>
        </p:spPr>
        <p:txBody>
          <a:bodyPr lIns="0" tIns="0" rIns="0" bIns="0"/>
          <a:lstStyle/>
          <a:p>
            <a:endParaRPr/>
          </a:p>
        </p:txBody>
      </p:sp>
      <p:sp>
        <p:nvSpPr>
          <p:cNvPr id="25" name="PlaceHolder 3"/>
          <p:cNvSpPr>
            <a:spLocks noGrp="1"/>
          </p:cNvSpPr>
          <p:nvPr>
            <p:ph type="body"/>
          </p:nvPr>
        </p:nvSpPr>
        <p:spPr>
          <a:xfrm>
            <a:off x="457200" y="3335400"/>
            <a:ext cx="4015800" cy="2791800"/>
          </a:xfrm>
          <a:prstGeom prst="rect">
            <a:avLst/>
          </a:prstGeom>
        </p:spPr>
        <p:txBody>
          <a:bodyPr lIns="0" tIns="0" rIns="0" bIns="0"/>
          <a:lstStyle/>
          <a:p>
            <a:endParaRPr/>
          </a:p>
        </p:txBody>
      </p:sp>
      <p:sp>
        <p:nvSpPr>
          <p:cNvPr id="26" name="PlaceHolder 4"/>
          <p:cNvSpPr>
            <a:spLocks noGrp="1"/>
          </p:cNvSpPr>
          <p:nvPr>
            <p:ph type="body"/>
          </p:nvPr>
        </p:nvSpPr>
        <p:spPr>
          <a:xfrm>
            <a:off x="4674240" y="277920"/>
            <a:ext cx="4015800" cy="5852880"/>
          </a:xfrm>
          <a:prstGeom prst="rect">
            <a:avLst/>
          </a:prstGeom>
        </p:spPr>
        <p:txBody>
          <a:bodyPr lIns="0" tIns="0" rIns="0" bIns="0"/>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7" name="PlaceHolder 1"/>
          <p:cNvSpPr>
            <a:spLocks noGrp="1"/>
          </p:cNvSpPr>
          <p:nvPr>
            <p:ph type="title"/>
          </p:nvPr>
        </p:nvSpPr>
        <p:spPr>
          <a:xfrm>
            <a:off x="457200" y="273600"/>
            <a:ext cx="8229240" cy="1144800"/>
          </a:xfrm>
          <a:prstGeom prst="rect">
            <a:avLst/>
          </a:prstGeom>
        </p:spPr>
        <p:txBody>
          <a:bodyPr lIns="0" tIns="0" rIns="0" bIns="0" anchor="ctr"/>
          <a:lstStyle/>
          <a:p>
            <a:endParaRPr/>
          </a:p>
        </p:txBody>
      </p:sp>
      <p:sp>
        <p:nvSpPr>
          <p:cNvPr id="28" name="PlaceHolder 2"/>
          <p:cNvSpPr>
            <a:spLocks noGrp="1"/>
          </p:cNvSpPr>
          <p:nvPr>
            <p:ph type="body"/>
          </p:nvPr>
        </p:nvSpPr>
        <p:spPr>
          <a:xfrm>
            <a:off x="457200" y="277920"/>
            <a:ext cx="4015800" cy="5852880"/>
          </a:xfrm>
          <a:prstGeom prst="rect">
            <a:avLst/>
          </a:prstGeom>
        </p:spPr>
        <p:txBody>
          <a:bodyPr lIns="0" tIns="0" rIns="0" bIns="0"/>
          <a:lstStyle/>
          <a:p>
            <a:endParaRPr/>
          </a:p>
        </p:txBody>
      </p:sp>
      <p:sp>
        <p:nvSpPr>
          <p:cNvPr id="29" name="PlaceHolder 3"/>
          <p:cNvSpPr>
            <a:spLocks noGrp="1"/>
          </p:cNvSpPr>
          <p:nvPr>
            <p:ph type="body"/>
          </p:nvPr>
        </p:nvSpPr>
        <p:spPr>
          <a:xfrm>
            <a:off x="4674240" y="277920"/>
            <a:ext cx="4015800" cy="2791800"/>
          </a:xfrm>
          <a:prstGeom prst="rect">
            <a:avLst/>
          </a:prstGeom>
        </p:spPr>
        <p:txBody>
          <a:bodyPr lIns="0" tIns="0" rIns="0" bIns="0"/>
          <a:lstStyle/>
          <a:p>
            <a:endParaRPr/>
          </a:p>
        </p:txBody>
      </p:sp>
      <p:sp>
        <p:nvSpPr>
          <p:cNvPr id="30" name="PlaceHolder 4"/>
          <p:cNvSpPr>
            <a:spLocks noGrp="1"/>
          </p:cNvSpPr>
          <p:nvPr>
            <p:ph type="body"/>
          </p:nvPr>
        </p:nvSpPr>
        <p:spPr>
          <a:xfrm>
            <a:off x="4674240" y="3335400"/>
            <a:ext cx="4015800" cy="2791800"/>
          </a:xfrm>
          <a:prstGeom prst="rect">
            <a:avLst/>
          </a:prstGeom>
        </p:spPr>
        <p:txBody>
          <a:bodyPr lIns="0" tIns="0" rIns="0" bIns="0"/>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457200" y="273600"/>
            <a:ext cx="8229240" cy="1144800"/>
          </a:xfrm>
          <a:prstGeom prst="rect">
            <a:avLst/>
          </a:prstGeom>
        </p:spPr>
        <p:txBody>
          <a:bodyPr lIns="0" tIns="0" rIns="0" bIns="0" anchor="ctr"/>
          <a:lstStyle/>
          <a:p>
            <a:endParaRPr/>
          </a:p>
        </p:txBody>
      </p:sp>
      <p:sp>
        <p:nvSpPr>
          <p:cNvPr id="32" name="PlaceHolder 2"/>
          <p:cNvSpPr>
            <a:spLocks noGrp="1"/>
          </p:cNvSpPr>
          <p:nvPr>
            <p:ph type="body"/>
          </p:nvPr>
        </p:nvSpPr>
        <p:spPr>
          <a:xfrm>
            <a:off x="457200" y="277920"/>
            <a:ext cx="4015800" cy="2791800"/>
          </a:xfrm>
          <a:prstGeom prst="rect">
            <a:avLst/>
          </a:prstGeom>
        </p:spPr>
        <p:txBody>
          <a:bodyPr lIns="0" tIns="0" rIns="0" bIns="0"/>
          <a:lstStyle/>
          <a:p>
            <a:endParaRPr/>
          </a:p>
        </p:txBody>
      </p:sp>
      <p:sp>
        <p:nvSpPr>
          <p:cNvPr id="33" name="PlaceHolder 3"/>
          <p:cNvSpPr>
            <a:spLocks noGrp="1"/>
          </p:cNvSpPr>
          <p:nvPr>
            <p:ph type="body"/>
          </p:nvPr>
        </p:nvSpPr>
        <p:spPr>
          <a:xfrm>
            <a:off x="4674240" y="277920"/>
            <a:ext cx="4015800" cy="2791800"/>
          </a:xfrm>
          <a:prstGeom prst="rect">
            <a:avLst/>
          </a:prstGeom>
        </p:spPr>
        <p:txBody>
          <a:bodyPr lIns="0" tIns="0" rIns="0" bIns="0"/>
          <a:lstStyle/>
          <a:p>
            <a:endParaRPr/>
          </a:p>
        </p:txBody>
      </p:sp>
      <p:sp>
        <p:nvSpPr>
          <p:cNvPr id="34" name="PlaceHolder 4"/>
          <p:cNvSpPr>
            <a:spLocks noGrp="1"/>
          </p:cNvSpPr>
          <p:nvPr>
            <p:ph type="body"/>
          </p:nvPr>
        </p:nvSpPr>
        <p:spPr>
          <a:xfrm>
            <a:off x="457200" y="3335400"/>
            <a:ext cx="8229240" cy="2791800"/>
          </a:xfrm>
          <a:prstGeom prst="rect">
            <a:avLst/>
          </a:prstGeom>
        </p:spPr>
        <p:txBody>
          <a:bodyPr lIns="0" tIns="0" rIns="0" bIns="0"/>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457200" y="273600"/>
            <a:ext cx="8229240" cy="1144800"/>
          </a:xfrm>
          <a:prstGeom prst="rect">
            <a:avLst/>
          </a:prstGeom>
        </p:spPr>
        <p:txBody>
          <a:bodyPr lIns="0" tIns="0" rIns="0" bIns="0" anchor="ctr"/>
          <a:lstStyle/>
          <a:p>
            <a:endParaRPr/>
          </a:p>
        </p:txBody>
      </p:sp>
      <p:sp>
        <p:nvSpPr>
          <p:cNvPr id="36" name="PlaceHolder 2"/>
          <p:cNvSpPr>
            <a:spLocks noGrp="1"/>
          </p:cNvSpPr>
          <p:nvPr>
            <p:ph type="body"/>
          </p:nvPr>
        </p:nvSpPr>
        <p:spPr>
          <a:xfrm>
            <a:off x="457200" y="277920"/>
            <a:ext cx="8229240" cy="2791800"/>
          </a:xfrm>
          <a:prstGeom prst="rect">
            <a:avLst/>
          </a:prstGeom>
        </p:spPr>
        <p:txBody>
          <a:bodyPr lIns="0" tIns="0" rIns="0" bIns="0"/>
          <a:lstStyle/>
          <a:p>
            <a:endParaRPr/>
          </a:p>
        </p:txBody>
      </p:sp>
      <p:sp>
        <p:nvSpPr>
          <p:cNvPr id="37" name="PlaceHolder 3"/>
          <p:cNvSpPr>
            <a:spLocks noGrp="1"/>
          </p:cNvSpPr>
          <p:nvPr>
            <p:ph type="body"/>
          </p:nvPr>
        </p:nvSpPr>
        <p:spPr>
          <a:xfrm>
            <a:off x="457200" y="3335400"/>
            <a:ext cx="8229240" cy="2791800"/>
          </a:xfrm>
          <a:prstGeom prst="rect">
            <a:avLst/>
          </a:prstGeom>
        </p:spPr>
        <p:txBody>
          <a:bodyPr lIns="0" tIns="0" rIns="0" bIns="0"/>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8" name="PlaceHolder 1"/>
          <p:cNvSpPr>
            <a:spLocks noGrp="1"/>
          </p:cNvSpPr>
          <p:nvPr>
            <p:ph type="title"/>
          </p:nvPr>
        </p:nvSpPr>
        <p:spPr>
          <a:xfrm>
            <a:off x="457200" y="273600"/>
            <a:ext cx="8229240" cy="1144800"/>
          </a:xfrm>
          <a:prstGeom prst="rect">
            <a:avLst/>
          </a:prstGeom>
        </p:spPr>
        <p:txBody>
          <a:bodyPr lIns="0" tIns="0" rIns="0" bIns="0" anchor="ctr"/>
          <a:lstStyle/>
          <a:p>
            <a:endParaRPr/>
          </a:p>
        </p:txBody>
      </p:sp>
      <p:sp>
        <p:nvSpPr>
          <p:cNvPr id="39" name="PlaceHolder 2"/>
          <p:cNvSpPr>
            <a:spLocks noGrp="1"/>
          </p:cNvSpPr>
          <p:nvPr>
            <p:ph type="body"/>
          </p:nvPr>
        </p:nvSpPr>
        <p:spPr>
          <a:xfrm>
            <a:off x="457200" y="277920"/>
            <a:ext cx="4015800" cy="2791800"/>
          </a:xfrm>
          <a:prstGeom prst="rect">
            <a:avLst/>
          </a:prstGeom>
        </p:spPr>
        <p:txBody>
          <a:bodyPr lIns="0" tIns="0" rIns="0" bIns="0"/>
          <a:lstStyle/>
          <a:p>
            <a:endParaRPr/>
          </a:p>
        </p:txBody>
      </p:sp>
      <p:sp>
        <p:nvSpPr>
          <p:cNvPr id="40" name="PlaceHolder 3"/>
          <p:cNvSpPr>
            <a:spLocks noGrp="1"/>
          </p:cNvSpPr>
          <p:nvPr>
            <p:ph type="body"/>
          </p:nvPr>
        </p:nvSpPr>
        <p:spPr>
          <a:xfrm>
            <a:off x="4674240" y="277920"/>
            <a:ext cx="4015800" cy="2791800"/>
          </a:xfrm>
          <a:prstGeom prst="rect">
            <a:avLst/>
          </a:prstGeom>
        </p:spPr>
        <p:txBody>
          <a:bodyPr lIns="0" tIns="0" rIns="0" bIns="0"/>
          <a:lstStyle/>
          <a:p>
            <a:endParaRPr/>
          </a:p>
        </p:txBody>
      </p:sp>
      <p:sp>
        <p:nvSpPr>
          <p:cNvPr id="41" name="PlaceHolder 4"/>
          <p:cNvSpPr>
            <a:spLocks noGrp="1"/>
          </p:cNvSpPr>
          <p:nvPr>
            <p:ph type="body"/>
          </p:nvPr>
        </p:nvSpPr>
        <p:spPr>
          <a:xfrm>
            <a:off x="4674240" y="3335400"/>
            <a:ext cx="4015800" cy="2791800"/>
          </a:xfrm>
          <a:prstGeom prst="rect">
            <a:avLst/>
          </a:prstGeom>
        </p:spPr>
        <p:txBody>
          <a:bodyPr lIns="0" tIns="0" rIns="0" bIns="0"/>
          <a:lstStyle/>
          <a:p>
            <a:endParaRPr/>
          </a:p>
        </p:txBody>
      </p:sp>
      <p:sp>
        <p:nvSpPr>
          <p:cNvPr id="42" name="PlaceHolder 5"/>
          <p:cNvSpPr>
            <a:spLocks noGrp="1"/>
          </p:cNvSpPr>
          <p:nvPr>
            <p:ph type="body"/>
          </p:nvPr>
        </p:nvSpPr>
        <p:spPr>
          <a:xfrm>
            <a:off x="457200" y="3335400"/>
            <a:ext cx="4015800" cy="2791800"/>
          </a:xfrm>
          <a:prstGeom prst="rect">
            <a:avLst/>
          </a:prstGeom>
        </p:spPr>
        <p:txBody>
          <a:bodyPr lIns="0" tIns="0" rIns="0" bIns="0"/>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43" name="PlaceHolder 1"/>
          <p:cNvSpPr>
            <a:spLocks noGrp="1"/>
          </p:cNvSpPr>
          <p:nvPr>
            <p:ph type="title"/>
          </p:nvPr>
        </p:nvSpPr>
        <p:spPr>
          <a:xfrm>
            <a:off x="457200" y="273600"/>
            <a:ext cx="8229240" cy="1144800"/>
          </a:xfrm>
          <a:prstGeom prst="rect">
            <a:avLst/>
          </a:prstGeom>
        </p:spPr>
        <p:txBody>
          <a:bodyPr lIns="0" tIns="0" rIns="0" bIns="0" anchor="ctr"/>
          <a:lstStyle/>
          <a:p>
            <a:endParaRPr/>
          </a:p>
        </p:txBody>
      </p:sp>
      <p:sp>
        <p:nvSpPr>
          <p:cNvPr id="44" name="PlaceHolder 2"/>
          <p:cNvSpPr>
            <a:spLocks noGrp="1"/>
          </p:cNvSpPr>
          <p:nvPr>
            <p:ph type="body"/>
          </p:nvPr>
        </p:nvSpPr>
        <p:spPr>
          <a:xfrm>
            <a:off x="457200" y="277920"/>
            <a:ext cx="8229240" cy="5852880"/>
          </a:xfrm>
          <a:prstGeom prst="rect">
            <a:avLst/>
          </a:prstGeom>
        </p:spPr>
        <p:txBody>
          <a:bodyPr lIns="0" tIns="0" rIns="0" bIns="0"/>
          <a:lstStyle/>
          <a:p>
            <a:endParaRPr/>
          </a:p>
        </p:txBody>
      </p:sp>
      <p:sp>
        <p:nvSpPr>
          <p:cNvPr id="45" name="PlaceHolder 3"/>
          <p:cNvSpPr>
            <a:spLocks noGrp="1"/>
          </p:cNvSpPr>
          <p:nvPr>
            <p:ph type="body"/>
          </p:nvPr>
        </p:nvSpPr>
        <p:spPr>
          <a:xfrm>
            <a:off x="457200" y="277920"/>
            <a:ext cx="8229240" cy="5852880"/>
          </a:xfrm>
          <a:prstGeom prst="rect">
            <a:avLst/>
          </a:prstGeom>
        </p:spPr>
        <p:txBody>
          <a:bodyPr lIns="0" tIns="0" rIns="0" bIns="0"/>
          <a:lstStyle/>
          <a:p>
            <a:endParaRPr/>
          </a:p>
        </p:txBody>
      </p:sp>
      <p:pic>
        <p:nvPicPr>
          <p:cNvPr id="46" name="Afbeelding 45"/>
          <p:cNvPicPr/>
          <p:nvPr/>
        </p:nvPicPr>
        <p:blipFill>
          <a:blip r:embed="rId2"/>
          <a:stretch/>
        </p:blipFill>
        <p:spPr>
          <a:xfrm>
            <a:off x="903960" y="277920"/>
            <a:ext cx="7335360" cy="5852880"/>
          </a:xfrm>
          <a:prstGeom prst="rect">
            <a:avLst/>
          </a:prstGeom>
          <a:ln>
            <a:noFill/>
          </a:ln>
        </p:spPr>
      </p:pic>
      <p:pic>
        <p:nvPicPr>
          <p:cNvPr id="47" name="Afbeelding 46"/>
          <p:cNvPicPr/>
          <p:nvPr/>
        </p:nvPicPr>
        <p:blipFill>
          <a:blip r:embed="rId2"/>
          <a:stretch/>
        </p:blipFill>
        <p:spPr>
          <a:xfrm>
            <a:off x="903960" y="277920"/>
            <a:ext cx="7335360" cy="5852880"/>
          </a:xfrm>
          <a:prstGeom prst="rect">
            <a:avLst/>
          </a:prstGeom>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7" name="PlaceHolder 1"/>
          <p:cNvSpPr>
            <a:spLocks noGrp="1"/>
          </p:cNvSpPr>
          <p:nvPr>
            <p:ph type="title"/>
          </p:nvPr>
        </p:nvSpPr>
        <p:spPr>
          <a:xfrm>
            <a:off x="457200" y="273600"/>
            <a:ext cx="8229240" cy="1144800"/>
          </a:xfrm>
          <a:prstGeom prst="rect">
            <a:avLst/>
          </a:prstGeom>
        </p:spPr>
        <p:txBody>
          <a:bodyPr lIns="0" tIns="0" rIns="0" bIns="0" anchor="ctr"/>
          <a:lstStyle/>
          <a:p>
            <a:endParaRPr/>
          </a:p>
        </p:txBody>
      </p:sp>
      <p:sp>
        <p:nvSpPr>
          <p:cNvPr id="58" name="PlaceHolder 2"/>
          <p:cNvSpPr>
            <a:spLocks noGrp="1"/>
          </p:cNvSpPr>
          <p:nvPr>
            <p:ph type="subTitle"/>
          </p:nvPr>
        </p:nvSpPr>
        <p:spPr>
          <a:xfrm>
            <a:off x="457200" y="277920"/>
            <a:ext cx="8229240" cy="5852880"/>
          </a:xfrm>
          <a:prstGeom prst="rect">
            <a:avLst/>
          </a:prstGeom>
        </p:spPr>
        <p:txBody>
          <a:bodyPr lIns="0" tIns="0" rIns="0" bIns="0" anchor="ctr"/>
          <a:lstStyle/>
          <a:p>
            <a:pPr algn="ct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59" name="PlaceHolder 1"/>
          <p:cNvSpPr>
            <a:spLocks noGrp="1"/>
          </p:cNvSpPr>
          <p:nvPr>
            <p:ph type="title"/>
          </p:nvPr>
        </p:nvSpPr>
        <p:spPr>
          <a:xfrm>
            <a:off x="457200" y="273600"/>
            <a:ext cx="8229240" cy="1144800"/>
          </a:xfrm>
          <a:prstGeom prst="rect">
            <a:avLst/>
          </a:prstGeom>
        </p:spPr>
        <p:txBody>
          <a:bodyPr lIns="0" tIns="0" rIns="0" bIns="0" anchor="ctr"/>
          <a:lstStyle/>
          <a:p>
            <a:endParaRPr/>
          </a:p>
        </p:txBody>
      </p:sp>
      <p:sp>
        <p:nvSpPr>
          <p:cNvPr id="60" name="PlaceHolder 2"/>
          <p:cNvSpPr>
            <a:spLocks noGrp="1"/>
          </p:cNvSpPr>
          <p:nvPr>
            <p:ph type="body"/>
          </p:nvPr>
        </p:nvSpPr>
        <p:spPr>
          <a:xfrm>
            <a:off x="457200" y="277920"/>
            <a:ext cx="8229240" cy="5852880"/>
          </a:xfrm>
          <a:prstGeom prst="rect">
            <a:avLst/>
          </a:prstGeom>
        </p:spPr>
        <p:txBody>
          <a:bodyPr lIns="0" tIns="0" rIns="0" bIns="0"/>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457200" y="273600"/>
            <a:ext cx="8229240" cy="1144800"/>
          </a:xfrm>
          <a:prstGeom prst="rect">
            <a:avLst/>
          </a:prstGeom>
        </p:spPr>
        <p:txBody>
          <a:bodyPr lIns="0" tIns="0" rIns="0" bIns="0" anchor="ctr"/>
          <a:lstStyle/>
          <a:p>
            <a:endParaRPr/>
          </a:p>
        </p:txBody>
      </p:sp>
      <p:sp>
        <p:nvSpPr>
          <p:cNvPr id="62" name="PlaceHolder 2"/>
          <p:cNvSpPr>
            <a:spLocks noGrp="1"/>
          </p:cNvSpPr>
          <p:nvPr>
            <p:ph type="body"/>
          </p:nvPr>
        </p:nvSpPr>
        <p:spPr>
          <a:xfrm>
            <a:off x="457200" y="277920"/>
            <a:ext cx="4015800" cy="5852880"/>
          </a:xfrm>
          <a:prstGeom prst="rect">
            <a:avLst/>
          </a:prstGeom>
        </p:spPr>
        <p:txBody>
          <a:bodyPr lIns="0" tIns="0" rIns="0" bIns="0"/>
          <a:lstStyle/>
          <a:p>
            <a:endParaRPr/>
          </a:p>
        </p:txBody>
      </p:sp>
      <p:sp>
        <p:nvSpPr>
          <p:cNvPr id="63" name="PlaceHolder 3"/>
          <p:cNvSpPr>
            <a:spLocks noGrp="1"/>
          </p:cNvSpPr>
          <p:nvPr>
            <p:ph type="body"/>
          </p:nvPr>
        </p:nvSpPr>
        <p:spPr>
          <a:xfrm>
            <a:off x="4674240" y="277920"/>
            <a:ext cx="4015800" cy="5852880"/>
          </a:xfrm>
          <a:prstGeom prst="rect">
            <a:avLst/>
          </a:prstGeom>
        </p:spPr>
        <p:txBody>
          <a:bodyPr lIns="0" tIns="0" rIns="0" bIns="0"/>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4" name="PlaceHolder 1"/>
          <p:cNvSpPr>
            <a:spLocks noGrp="1"/>
          </p:cNvSpPr>
          <p:nvPr>
            <p:ph type="title"/>
          </p:nvPr>
        </p:nvSpPr>
        <p:spPr>
          <a:xfrm>
            <a:off x="457200" y="273600"/>
            <a:ext cx="8229240" cy="1144800"/>
          </a:xfrm>
          <a:prstGeom prst="rect">
            <a:avLst/>
          </a:prstGeom>
        </p:spPr>
        <p:txBody>
          <a:bodyPr lIns="0" tIns="0" rIns="0" bIns="0" anchor="ct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65" name="PlaceHolder 1"/>
          <p:cNvSpPr>
            <a:spLocks noGrp="1"/>
          </p:cNvSpPr>
          <p:nvPr>
            <p:ph type="subTitle"/>
          </p:nvPr>
        </p:nvSpPr>
        <p:spPr>
          <a:xfrm>
            <a:off x="457200" y="273600"/>
            <a:ext cx="8229240" cy="5307840"/>
          </a:xfrm>
          <a:prstGeom prst="rect">
            <a:avLst/>
          </a:prstGeom>
        </p:spPr>
        <p:txBody>
          <a:bodyPr lIns="0" tIns="0" rIns="0" bIns="0" anchor="ctr"/>
          <a:lstStyle/>
          <a:p>
            <a:pPr algn="ct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66" name="PlaceHolder 1"/>
          <p:cNvSpPr>
            <a:spLocks noGrp="1"/>
          </p:cNvSpPr>
          <p:nvPr>
            <p:ph type="title"/>
          </p:nvPr>
        </p:nvSpPr>
        <p:spPr>
          <a:xfrm>
            <a:off x="457200" y="273600"/>
            <a:ext cx="8229240" cy="1144800"/>
          </a:xfrm>
          <a:prstGeom prst="rect">
            <a:avLst/>
          </a:prstGeom>
        </p:spPr>
        <p:txBody>
          <a:bodyPr lIns="0" tIns="0" rIns="0" bIns="0" anchor="ctr"/>
          <a:lstStyle/>
          <a:p>
            <a:endParaRPr/>
          </a:p>
        </p:txBody>
      </p:sp>
      <p:sp>
        <p:nvSpPr>
          <p:cNvPr id="67" name="PlaceHolder 2"/>
          <p:cNvSpPr>
            <a:spLocks noGrp="1"/>
          </p:cNvSpPr>
          <p:nvPr>
            <p:ph type="body"/>
          </p:nvPr>
        </p:nvSpPr>
        <p:spPr>
          <a:xfrm>
            <a:off x="457200" y="277920"/>
            <a:ext cx="4015800" cy="2791800"/>
          </a:xfrm>
          <a:prstGeom prst="rect">
            <a:avLst/>
          </a:prstGeom>
        </p:spPr>
        <p:txBody>
          <a:bodyPr lIns="0" tIns="0" rIns="0" bIns="0"/>
          <a:lstStyle/>
          <a:p>
            <a:endParaRPr/>
          </a:p>
        </p:txBody>
      </p:sp>
      <p:sp>
        <p:nvSpPr>
          <p:cNvPr id="68" name="PlaceHolder 3"/>
          <p:cNvSpPr>
            <a:spLocks noGrp="1"/>
          </p:cNvSpPr>
          <p:nvPr>
            <p:ph type="body"/>
          </p:nvPr>
        </p:nvSpPr>
        <p:spPr>
          <a:xfrm>
            <a:off x="457200" y="3335400"/>
            <a:ext cx="4015800" cy="2791800"/>
          </a:xfrm>
          <a:prstGeom prst="rect">
            <a:avLst/>
          </a:prstGeom>
        </p:spPr>
        <p:txBody>
          <a:bodyPr lIns="0" tIns="0" rIns="0" bIns="0"/>
          <a:lstStyle/>
          <a:p>
            <a:endParaRPr/>
          </a:p>
        </p:txBody>
      </p:sp>
      <p:sp>
        <p:nvSpPr>
          <p:cNvPr id="69" name="PlaceHolder 4"/>
          <p:cNvSpPr>
            <a:spLocks noGrp="1"/>
          </p:cNvSpPr>
          <p:nvPr>
            <p:ph type="body"/>
          </p:nvPr>
        </p:nvSpPr>
        <p:spPr>
          <a:xfrm>
            <a:off x="4674240" y="277920"/>
            <a:ext cx="4015800" cy="5852880"/>
          </a:xfrm>
          <a:prstGeom prst="rect">
            <a:avLst/>
          </a:prstGeom>
        </p:spPr>
        <p:txBody>
          <a:bodyPr lIns="0" tIns="0" rIns="0" bIns="0"/>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70" name="PlaceHolder 1"/>
          <p:cNvSpPr>
            <a:spLocks noGrp="1"/>
          </p:cNvSpPr>
          <p:nvPr>
            <p:ph type="title"/>
          </p:nvPr>
        </p:nvSpPr>
        <p:spPr>
          <a:xfrm>
            <a:off x="457200" y="273600"/>
            <a:ext cx="8229240" cy="1144800"/>
          </a:xfrm>
          <a:prstGeom prst="rect">
            <a:avLst/>
          </a:prstGeom>
        </p:spPr>
        <p:txBody>
          <a:bodyPr lIns="0" tIns="0" rIns="0" bIns="0" anchor="ctr"/>
          <a:lstStyle/>
          <a:p>
            <a:endParaRPr/>
          </a:p>
        </p:txBody>
      </p:sp>
      <p:sp>
        <p:nvSpPr>
          <p:cNvPr id="71" name="PlaceHolder 2"/>
          <p:cNvSpPr>
            <a:spLocks noGrp="1"/>
          </p:cNvSpPr>
          <p:nvPr>
            <p:ph type="body"/>
          </p:nvPr>
        </p:nvSpPr>
        <p:spPr>
          <a:xfrm>
            <a:off x="457200" y="277920"/>
            <a:ext cx="4015800" cy="5852880"/>
          </a:xfrm>
          <a:prstGeom prst="rect">
            <a:avLst/>
          </a:prstGeom>
        </p:spPr>
        <p:txBody>
          <a:bodyPr lIns="0" tIns="0" rIns="0" bIns="0"/>
          <a:lstStyle/>
          <a:p>
            <a:endParaRPr/>
          </a:p>
        </p:txBody>
      </p:sp>
      <p:sp>
        <p:nvSpPr>
          <p:cNvPr id="72" name="PlaceHolder 3"/>
          <p:cNvSpPr>
            <a:spLocks noGrp="1"/>
          </p:cNvSpPr>
          <p:nvPr>
            <p:ph type="body"/>
          </p:nvPr>
        </p:nvSpPr>
        <p:spPr>
          <a:xfrm>
            <a:off x="4674240" y="277920"/>
            <a:ext cx="4015800" cy="2791800"/>
          </a:xfrm>
          <a:prstGeom prst="rect">
            <a:avLst/>
          </a:prstGeom>
        </p:spPr>
        <p:txBody>
          <a:bodyPr lIns="0" tIns="0" rIns="0" bIns="0"/>
          <a:lstStyle/>
          <a:p>
            <a:endParaRPr/>
          </a:p>
        </p:txBody>
      </p:sp>
      <p:sp>
        <p:nvSpPr>
          <p:cNvPr id="73" name="PlaceHolder 4"/>
          <p:cNvSpPr>
            <a:spLocks noGrp="1"/>
          </p:cNvSpPr>
          <p:nvPr>
            <p:ph type="body"/>
          </p:nvPr>
        </p:nvSpPr>
        <p:spPr>
          <a:xfrm>
            <a:off x="4674240" y="3335400"/>
            <a:ext cx="4015800" cy="2791800"/>
          </a:xfrm>
          <a:prstGeom prst="rect">
            <a:avLst/>
          </a:prstGeom>
        </p:spPr>
        <p:txBody>
          <a:bodyPr lIns="0" tIns="0" rIns="0" bIns="0"/>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74" name="PlaceHolder 1"/>
          <p:cNvSpPr>
            <a:spLocks noGrp="1"/>
          </p:cNvSpPr>
          <p:nvPr>
            <p:ph type="title"/>
          </p:nvPr>
        </p:nvSpPr>
        <p:spPr>
          <a:xfrm>
            <a:off x="457200" y="273600"/>
            <a:ext cx="8229240" cy="1144800"/>
          </a:xfrm>
          <a:prstGeom prst="rect">
            <a:avLst/>
          </a:prstGeom>
        </p:spPr>
        <p:txBody>
          <a:bodyPr lIns="0" tIns="0" rIns="0" bIns="0" anchor="ctr"/>
          <a:lstStyle/>
          <a:p>
            <a:endParaRPr/>
          </a:p>
        </p:txBody>
      </p:sp>
      <p:sp>
        <p:nvSpPr>
          <p:cNvPr id="75" name="PlaceHolder 2"/>
          <p:cNvSpPr>
            <a:spLocks noGrp="1"/>
          </p:cNvSpPr>
          <p:nvPr>
            <p:ph type="body"/>
          </p:nvPr>
        </p:nvSpPr>
        <p:spPr>
          <a:xfrm>
            <a:off x="457200" y="277920"/>
            <a:ext cx="4015800" cy="2791800"/>
          </a:xfrm>
          <a:prstGeom prst="rect">
            <a:avLst/>
          </a:prstGeom>
        </p:spPr>
        <p:txBody>
          <a:bodyPr lIns="0" tIns="0" rIns="0" bIns="0"/>
          <a:lstStyle/>
          <a:p>
            <a:endParaRPr/>
          </a:p>
        </p:txBody>
      </p:sp>
      <p:sp>
        <p:nvSpPr>
          <p:cNvPr id="76" name="PlaceHolder 3"/>
          <p:cNvSpPr>
            <a:spLocks noGrp="1"/>
          </p:cNvSpPr>
          <p:nvPr>
            <p:ph type="body"/>
          </p:nvPr>
        </p:nvSpPr>
        <p:spPr>
          <a:xfrm>
            <a:off x="4674240" y="277920"/>
            <a:ext cx="4015800" cy="2791800"/>
          </a:xfrm>
          <a:prstGeom prst="rect">
            <a:avLst/>
          </a:prstGeom>
        </p:spPr>
        <p:txBody>
          <a:bodyPr lIns="0" tIns="0" rIns="0" bIns="0"/>
          <a:lstStyle/>
          <a:p>
            <a:endParaRPr/>
          </a:p>
        </p:txBody>
      </p:sp>
      <p:sp>
        <p:nvSpPr>
          <p:cNvPr id="77" name="PlaceHolder 4"/>
          <p:cNvSpPr>
            <a:spLocks noGrp="1"/>
          </p:cNvSpPr>
          <p:nvPr>
            <p:ph type="body"/>
          </p:nvPr>
        </p:nvSpPr>
        <p:spPr>
          <a:xfrm>
            <a:off x="457200" y="3335400"/>
            <a:ext cx="8229240" cy="2791800"/>
          </a:xfrm>
          <a:prstGeom prst="rect">
            <a:avLst/>
          </a:prstGeom>
        </p:spPr>
        <p:txBody>
          <a:bodyPr lIns="0" tIns="0" rIns="0" bIns="0"/>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78" name="PlaceHolder 1"/>
          <p:cNvSpPr>
            <a:spLocks noGrp="1"/>
          </p:cNvSpPr>
          <p:nvPr>
            <p:ph type="title"/>
          </p:nvPr>
        </p:nvSpPr>
        <p:spPr>
          <a:xfrm>
            <a:off x="457200" y="273600"/>
            <a:ext cx="8229240" cy="1144800"/>
          </a:xfrm>
          <a:prstGeom prst="rect">
            <a:avLst/>
          </a:prstGeom>
        </p:spPr>
        <p:txBody>
          <a:bodyPr lIns="0" tIns="0" rIns="0" bIns="0" anchor="ctr"/>
          <a:lstStyle/>
          <a:p>
            <a:endParaRPr/>
          </a:p>
        </p:txBody>
      </p:sp>
      <p:sp>
        <p:nvSpPr>
          <p:cNvPr id="79" name="PlaceHolder 2"/>
          <p:cNvSpPr>
            <a:spLocks noGrp="1"/>
          </p:cNvSpPr>
          <p:nvPr>
            <p:ph type="body"/>
          </p:nvPr>
        </p:nvSpPr>
        <p:spPr>
          <a:xfrm>
            <a:off x="457200" y="277920"/>
            <a:ext cx="8229240" cy="2791800"/>
          </a:xfrm>
          <a:prstGeom prst="rect">
            <a:avLst/>
          </a:prstGeom>
        </p:spPr>
        <p:txBody>
          <a:bodyPr lIns="0" tIns="0" rIns="0" bIns="0"/>
          <a:lstStyle/>
          <a:p>
            <a:endParaRPr/>
          </a:p>
        </p:txBody>
      </p:sp>
      <p:sp>
        <p:nvSpPr>
          <p:cNvPr id="80" name="PlaceHolder 3"/>
          <p:cNvSpPr>
            <a:spLocks noGrp="1"/>
          </p:cNvSpPr>
          <p:nvPr>
            <p:ph type="body"/>
          </p:nvPr>
        </p:nvSpPr>
        <p:spPr>
          <a:xfrm>
            <a:off x="457200" y="3335400"/>
            <a:ext cx="8229240" cy="2791800"/>
          </a:xfrm>
          <a:prstGeom prst="rect">
            <a:avLst/>
          </a:prstGeom>
        </p:spPr>
        <p:txBody>
          <a:bodyPr lIns="0" tIns="0" rIns="0" bIns="0"/>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81" name="PlaceHolder 1"/>
          <p:cNvSpPr>
            <a:spLocks noGrp="1"/>
          </p:cNvSpPr>
          <p:nvPr>
            <p:ph type="title"/>
          </p:nvPr>
        </p:nvSpPr>
        <p:spPr>
          <a:xfrm>
            <a:off x="457200" y="273600"/>
            <a:ext cx="8229240" cy="1144800"/>
          </a:xfrm>
          <a:prstGeom prst="rect">
            <a:avLst/>
          </a:prstGeom>
        </p:spPr>
        <p:txBody>
          <a:bodyPr lIns="0" tIns="0" rIns="0" bIns="0" anchor="ctr"/>
          <a:lstStyle/>
          <a:p>
            <a:endParaRPr/>
          </a:p>
        </p:txBody>
      </p:sp>
      <p:sp>
        <p:nvSpPr>
          <p:cNvPr id="82" name="PlaceHolder 2"/>
          <p:cNvSpPr>
            <a:spLocks noGrp="1"/>
          </p:cNvSpPr>
          <p:nvPr>
            <p:ph type="body"/>
          </p:nvPr>
        </p:nvSpPr>
        <p:spPr>
          <a:xfrm>
            <a:off x="457200" y="277920"/>
            <a:ext cx="4015800" cy="2791800"/>
          </a:xfrm>
          <a:prstGeom prst="rect">
            <a:avLst/>
          </a:prstGeom>
        </p:spPr>
        <p:txBody>
          <a:bodyPr lIns="0" tIns="0" rIns="0" bIns="0"/>
          <a:lstStyle/>
          <a:p>
            <a:endParaRPr/>
          </a:p>
        </p:txBody>
      </p:sp>
      <p:sp>
        <p:nvSpPr>
          <p:cNvPr id="83" name="PlaceHolder 3"/>
          <p:cNvSpPr>
            <a:spLocks noGrp="1"/>
          </p:cNvSpPr>
          <p:nvPr>
            <p:ph type="body"/>
          </p:nvPr>
        </p:nvSpPr>
        <p:spPr>
          <a:xfrm>
            <a:off x="4674240" y="277920"/>
            <a:ext cx="4015800" cy="2791800"/>
          </a:xfrm>
          <a:prstGeom prst="rect">
            <a:avLst/>
          </a:prstGeom>
        </p:spPr>
        <p:txBody>
          <a:bodyPr lIns="0" tIns="0" rIns="0" bIns="0"/>
          <a:lstStyle/>
          <a:p>
            <a:endParaRPr/>
          </a:p>
        </p:txBody>
      </p:sp>
      <p:sp>
        <p:nvSpPr>
          <p:cNvPr id="84" name="PlaceHolder 4"/>
          <p:cNvSpPr>
            <a:spLocks noGrp="1"/>
          </p:cNvSpPr>
          <p:nvPr>
            <p:ph type="body"/>
          </p:nvPr>
        </p:nvSpPr>
        <p:spPr>
          <a:xfrm>
            <a:off x="4674240" y="3335400"/>
            <a:ext cx="4015800" cy="2791800"/>
          </a:xfrm>
          <a:prstGeom prst="rect">
            <a:avLst/>
          </a:prstGeom>
        </p:spPr>
        <p:txBody>
          <a:bodyPr lIns="0" tIns="0" rIns="0" bIns="0"/>
          <a:lstStyle/>
          <a:p>
            <a:endParaRPr/>
          </a:p>
        </p:txBody>
      </p:sp>
      <p:sp>
        <p:nvSpPr>
          <p:cNvPr id="85" name="PlaceHolder 5"/>
          <p:cNvSpPr>
            <a:spLocks noGrp="1"/>
          </p:cNvSpPr>
          <p:nvPr>
            <p:ph type="body"/>
          </p:nvPr>
        </p:nvSpPr>
        <p:spPr>
          <a:xfrm>
            <a:off x="457200" y="3335400"/>
            <a:ext cx="4015800" cy="2791800"/>
          </a:xfrm>
          <a:prstGeom prst="rect">
            <a:avLst/>
          </a:prstGeom>
        </p:spPr>
        <p:txBody>
          <a:bodyPr lIns="0" tIns="0" rIns="0" bIns="0"/>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86" name="PlaceHolder 1"/>
          <p:cNvSpPr>
            <a:spLocks noGrp="1"/>
          </p:cNvSpPr>
          <p:nvPr>
            <p:ph type="title"/>
          </p:nvPr>
        </p:nvSpPr>
        <p:spPr>
          <a:xfrm>
            <a:off x="457200" y="273600"/>
            <a:ext cx="8229240" cy="1144800"/>
          </a:xfrm>
          <a:prstGeom prst="rect">
            <a:avLst/>
          </a:prstGeom>
        </p:spPr>
        <p:txBody>
          <a:bodyPr lIns="0" tIns="0" rIns="0" bIns="0" anchor="ctr"/>
          <a:lstStyle/>
          <a:p>
            <a:endParaRPr/>
          </a:p>
        </p:txBody>
      </p:sp>
      <p:sp>
        <p:nvSpPr>
          <p:cNvPr id="87" name="PlaceHolder 2"/>
          <p:cNvSpPr>
            <a:spLocks noGrp="1"/>
          </p:cNvSpPr>
          <p:nvPr>
            <p:ph type="body"/>
          </p:nvPr>
        </p:nvSpPr>
        <p:spPr>
          <a:xfrm>
            <a:off x="457200" y="277920"/>
            <a:ext cx="8229240" cy="5852880"/>
          </a:xfrm>
          <a:prstGeom prst="rect">
            <a:avLst/>
          </a:prstGeom>
        </p:spPr>
        <p:txBody>
          <a:bodyPr lIns="0" tIns="0" rIns="0" bIns="0"/>
          <a:lstStyle/>
          <a:p>
            <a:endParaRPr/>
          </a:p>
        </p:txBody>
      </p:sp>
      <p:sp>
        <p:nvSpPr>
          <p:cNvPr id="88" name="PlaceHolder 3"/>
          <p:cNvSpPr>
            <a:spLocks noGrp="1"/>
          </p:cNvSpPr>
          <p:nvPr>
            <p:ph type="body"/>
          </p:nvPr>
        </p:nvSpPr>
        <p:spPr>
          <a:xfrm>
            <a:off x="457200" y="277920"/>
            <a:ext cx="8229240" cy="5852880"/>
          </a:xfrm>
          <a:prstGeom prst="rect">
            <a:avLst/>
          </a:prstGeom>
        </p:spPr>
        <p:txBody>
          <a:bodyPr lIns="0" tIns="0" rIns="0" bIns="0"/>
          <a:lstStyle/>
          <a:p>
            <a:endParaRPr/>
          </a:p>
        </p:txBody>
      </p:sp>
      <p:pic>
        <p:nvPicPr>
          <p:cNvPr id="89" name="Afbeelding 88"/>
          <p:cNvPicPr/>
          <p:nvPr/>
        </p:nvPicPr>
        <p:blipFill>
          <a:blip r:embed="rId2"/>
          <a:stretch/>
        </p:blipFill>
        <p:spPr>
          <a:xfrm>
            <a:off x="903960" y="277920"/>
            <a:ext cx="7335360" cy="5852880"/>
          </a:xfrm>
          <a:prstGeom prst="rect">
            <a:avLst/>
          </a:prstGeom>
          <a:ln>
            <a:noFill/>
          </a:ln>
        </p:spPr>
      </p:pic>
      <p:pic>
        <p:nvPicPr>
          <p:cNvPr id="90" name="Afbeelding 89"/>
          <p:cNvPicPr/>
          <p:nvPr/>
        </p:nvPicPr>
        <p:blipFill>
          <a:blip r:embed="rId2"/>
          <a:stretch/>
        </p:blipFill>
        <p:spPr>
          <a:xfrm>
            <a:off x="903960" y="277920"/>
            <a:ext cx="7335360" cy="5852880"/>
          </a:xfrm>
          <a:prstGeom prst="rect">
            <a:avLst/>
          </a:prstGeom>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00" name="PlaceHolder 1"/>
          <p:cNvSpPr>
            <a:spLocks noGrp="1"/>
          </p:cNvSpPr>
          <p:nvPr>
            <p:ph type="title"/>
          </p:nvPr>
        </p:nvSpPr>
        <p:spPr>
          <a:xfrm>
            <a:off x="457200" y="273600"/>
            <a:ext cx="8229240" cy="1144800"/>
          </a:xfrm>
          <a:prstGeom prst="rect">
            <a:avLst/>
          </a:prstGeom>
        </p:spPr>
        <p:txBody>
          <a:bodyPr lIns="0" tIns="0" rIns="0" bIns="0" anchor="ctr"/>
          <a:lstStyle/>
          <a:p>
            <a:endParaRPr/>
          </a:p>
        </p:txBody>
      </p:sp>
      <p:sp>
        <p:nvSpPr>
          <p:cNvPr id="101" name="PlaceHolder 2"/>
          <p:cNvSpPr>
            <a:spLocks noGrp="1"/>
          </p:cNvSpPr>
          <p:nvPr>
            <p:ph type="subTitle"/>
          </p:nvPr>
        </p:nvSpPr>
        <p:spPr>
          <a:xfrm>
            <a:off x="457200" y="277920"/>
            <a:ext cx="8229240" cy="5852880"/>
          </a:xfrm>
          <a:prstGeom prst="rect">
            <a:avLst/>
          </a:prstGeom>
        </p:spPr>
        <p:txBody>
          <a:bodyPr lIns="0" tIns="0" rIns="0" bIns="0" anchor="ctr"/>
          <a:lstStyle/>
          <a:p>
            <a:pPr algn="ct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02" name="PlaceHolder 1"/>
          <p:cNvSpPr>
            <a:spLocks noGrp="1"/>
          </p:cNvSpPr>
          <p:nvPr>
            <p:ph type="title"/>
          </p:nvPr>
        </p:nvSpPr>
        <p:spPr>
          <a:xfrm>
            <a:off x="457200" y="273600"/>
            <a:ext cx="8229240" cy="1144800"/>
          </a:xfrm>
          <a:prstGeom prst="rect">
            <a:avLst/>
          </a:prstGeom>
        </p:spPr>
        <p:txBody>
          <a:bodyPr lIns="0" tIns="0" rIns="0" bIns="0" anchor="ctr"/>
          <a:lstStyle/>
          <a:p>
            <a:endParaRPr/>
          </a:p>
        </p:txBody>
      </p:sp>
      <p:sp>
        <p:nvSpPr>
          <p:cNvPr id="103" name="PlaceHolder 2"/>
          <p:cNvSpPr>
            <a:spLocks noGrp="1"/>
          </p:cNvSpPr>
          <p:nvPr>
            <p:ph type="body"/>
          </p:nvPr>
        </p:nvSpPr>
        <p:spPr>
          <a:xfrm>
            <a:off x="457200" y="277920"/>
            <a:ext cx="8229240" cy="5852880"/>
          </a:xfrm>
          <a:prstGeom prst="rect">
            <a:avLst/>
          </a:prstGeom>
        </p:spPr>
        <p:txBody>
          <a:bodyPr lIns="0" tIns="0" rIns="0" bIns="0"/>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04" name="PlaceHolder 1"/>
          <p:cNvSpPr>
            <a:spLocks noGrp="1"/>
          </p:cNvSpPr>
          <p:nvPr>
            <p:ph type="title"/>
          </p:nvPr>
        </p:nvSpPr>
        <p:spPr>
          <a:xfrm>
            <a:off x="457200" y="273600"/>
            <a:ext cx="8229240" cy="1144800"/>
          </a:xfrm>
          <a:prstGeom prst="rect">
            <a:avLst/>
          </a:prstGeom>
        </p:spPr>
        <p:txBody>
          <a:bodyPr lIns="0" tIns="0" rIns="0" bIns="0" anchor="ctr"/>
          <a:lstStyle/>
          <a:p>
            <a:endParaRPr/>
          </a:p>
        </p:txBody>
      </p:sp>
      <p:sp>
        <p:nvSpPr>
          <p:cNvPr id="105" name="PlaceHolder 2"/>
          <p:cNvSpPr>
            <a:spLocks noGrp="1"/>
          </p:cNvSpPr>
          <p:nvPr>
            <p:ph type="body"/>
          </p:nvPr>
        </p:nvSpPr>
        <p:spPr>
          <a:xfrm>
            <a:off x="457200" y="277920"/>
            <a:ext cx="4015800" cy="5852880"/>
          </a:xfrm>
          <a:prstGeom prst="rect">
            <a:avLst/>
          </a:prstGeom>
        </p:spPr>
        <p:txBody>
          <a:bodyPr lIns="0" tIns="0" rIns="0" bIns="0"/>
          <a:lstStyle/>
          <a:p>
            <a:endParaRPr/>
          </a:p>
        </p:txBody>
      </p:sp>
      <p:sp>
        <p:nvSpPr>
          <p:cNvPr id="106" name="PlaceHolder 3"/>
          <p:cNvSpPr>
            <a:spLocks noGrp="1"/>
          </p:cNvSpPr>
          <p:nvPr>
            <p:ph type="body"/>
          </p:nvPr>
        </p:nvSpPr>
        <p:spPr>
          <a:xfrm>
            <a:off x="4674240" y="277920"/>
            <a:ext cx="4015800" cy="5852880"/>
          </a:xfrm>
          <a:prstGeom prst="rect">
            <a:avLst/>
          </a:prstGeom>
        </p:spPr>
        <p:txBody>
          <a:bodyPr lIns="0" tIns="0" rIns="0" bIns="0"/>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7" name="PlaceHolder 1"/>
          <p:cNvSpPr>
            <a:spLocks noGrp="1"/>
          </p:cNvSpPr>
          <p:nvPr>
            <p:ph type="title"/>
          </p:nvPr>
        </p:nvSpPr>
        <p:spPr>
          <a:xfrm>
            <a:off x="457200" y="273600"/>
            <a:ext cx="8229240" cy="1144800"/>
          </a:xfrm>
          <a:prstGeom prst="rect">
            <a:avLst/>
          </a:prstGeom>
        </p:spPr>
        <p:txBody>
          <a:bodyPr lIns="0" tIns="0" rIns="0" bIns="0" anchor="ct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8" name="PlaceHolder 1"/>
          <p:cNvSpPr>
            <a:spLocks noGrp="1"/>
          </p:cNvSpPr>
          <p:nvPr>
            <p:ph type="subTitle"/>
          </p:nvPr>
        </p:nvSpPr>
        <p:spPr>
          <a:xfrm>
            <a:off x="457200" y="273600"/>
            <a:ext cx="8229240" cy="5307840"/>
          </a:xfrm>
          <a:prstGeom prst="rect">
            <a:avLst/>
          </a:prstGeom>
        </p:spPr>
        <p:txBody>
          <a:bodyPr lIns="0" tIns="0" rIns="0" bIns="0" anchor="ctr"/>
          <a:lstStyle/>
          <a:p>
            <a:pPr algn="ctr"/>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09" name="PlaceHolder 1"/>
          <p:cNvSpPr>
            <a:spLocks noGrp="1"/>
          </p:cNvSpPr>
          <p:nvPr>
            <p:ph type="title"/>
          </p:nvPr>
        </p:nvSpPr>
        <p:spPr>
          <a:xfrm>
            <a:off x="457200" y="273600"/>
            <a:ext cx="8229240" cy="1144800"/>
          </a:xfrm>
          <a:prstGeom prst="rect">
            <a:avLst/>
          </a:prstGeom>
        </p:spPr>
        <p:txBody>
          <a:bodyPr lIns="0" tIns="0" rIns="0" bIns="0" anchor="ctr"/>
          <a:lstStyle/>
          <a:p>
            <a:endParaRPr/>
          </a:p>
        </p:txBody>
      </p:sp>
      <p:sp>
        <p:nvSpPr>
          <p:cNvPr id="110" name="PlaceHolder 2"/>
          <p:cNvSpPr>
            <a:spLocks noGrp="1"/>
          </p:cNvSpPr>
          <p:nvPr>
            <p:ph type="body"/>
          </p:nvPr>
        </p:nvSpPr>
        <p:spPr>
          <a:xfrm>
            <a:off x="457200" y="277920"/>
            <a:ext cx="4015800" cy="2791800"/>
          </a:xfrm>
          <a:prstGeom prst="rect">
            <a:avLst/>
          </a:prstGeom>
        </p:spPr>
        <p:txBody>
          <a:bodyPr lIns="0" tIns="0" rIns="0" bIns="0"/>
          <a:lstStyle/>
          <a:p>
            <a:endParaRPr/>
          </a:p>
        </p:txBody>
      </p:sp>
      <p:sp>
        <p:nvSpPr>
          <p:cNvPr id="111" name="PlaceHolder 3"/>
          <p:cNvSpPr>
            <a:spLocks noGrp="1"/>
          </p:cNvSpPr>
          <p:nvPr>
            <p:ph type="body"/>
          </p:nvPr>
        </p:nvSpPr>
        <p:spPr>
          <a:xfrm>
            <a:off x="457200" y="3335400"/>
            <a:ext cx="4015800" cy="2791800"/>
          </a:xfrm>
          <a:prstGeom prst="rect">
            <a:avLst/>
          </a:prstGeom>
        </p:spPr>
        <p:txBody>
          <a:bodyPr lIns="0" tIns="0" rIns="0" bIns="0"/>
          <a:lstStyle/>
          <a:p>
            <a:endParaRPr/>
          </a:p>
        </p:txBody>
      </p:sp>
      <p:sp>
        <p:nvSpPr>
          <p:cNvPr id="112" name="PlaceHolder 4"/>
          <p:cNvSpPr>
            <a:spLocks noGrp="1"/>
          </p:cNvSpPr>
          <p:nvPr>
            <p:ph type="body"/>
          </p:nvPr>
        </p:nvSpPr>
        <p:spPr>
          <a:xfrm>
            <a:off x="4674240" y="277920"/>
            <a:ext cx="4015800" cy="5852880"/>
          </a:xfrm>
          <a:prstGeom prst="rect">
            <a:avLst/>
          </a:prstGeom>
        </p:spPr>
        <p:txBody>
          <a:bodyPr lIns="0" tIns="0" rIns="0" bIns="0"/>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13" name="PlaceHolder 1"/>
          <p:cNvSpPr>
            <a:spLocks noGrp="1"/>
          </p:cNvSpPr>
          <p:nvPr>
            <p:ph type="title"/>
          </p:nvPr>
        </p:nvSpPr>
        <p:spPr>
          <a:xfrm>
            <a:off x="457200" y="273600"/>
            <a:ext cx="8229240" cy="1144800"/>
          </a:xfrm>
          <a:prstGeom prst="rect">
            <a:avLst/>
          </a:prstGeom>
        </p:spPr>
        <p:txBody>
          <a:bodyPr lIns="0" tIns="0" rIns="0" bIns="0" anchor="ctr"/>
          <a:lstStyle/>
          <a:p>
            <a:endParaRPr/>
          </a:p>
        </p:txBody>
      </p:sp>
      <p:sp>
        <p:nvSpPr>
          <p:cNvPr id="114" name="PlaceHolder 2"/>
          <p:cNvSpPr>
            <a:spLocks noGrp="1"/>
          </p:cNvSpPr>
          <p:nvPr>
            <p:ph type="body"/>
          </p:nvPr>
        </p:nvSpPr>
        <p:spPr>
          <a:xfrm>
            <a:off x="457200" y="277920"/>
            <a:ext cx="4015800" cy="5852880"/>
          </a:xfrm>
          <a:prstGeom prst="rect">
            <a:avLst/>
          </a:prstGeom>
        </p:spPr>
        <p:txBody>
          <a:bodyPr lIns="0" tIns="0" rIns="0" bIns="0"/>
          <a:lstStyle/>
          <a:p>
            <a:endParaRPr/>
          </a:p>
        </p:txBody>
      </p:sp>
      <p:sp>
        <p:nvSpPr>
          <p:cNvPr id="115" name="PlaceHolder 3"/>
          <p:cNvSpPr>
            <a:spLocks noGrp="1"/>
          </p:cNvSpPr>
          <p:nvPr>
            <p:ph type="body"/>
          </p:nvPr>
        </p:nvSpPr>
        <p:spPr>
          <a:xfrm>
            <a:off x="4674240" y="277920"/>
            <a:ext cx="4015800" cy="2791800"/>
          </a:xfrm>
          <a:prstGeom prst="rect">
            <a:avLst/>
          </a:prstGeom>
        </p:spPr>
        <p:txBody>
          <a:bodyPr lIns="0" tIns="0" rIns="0" bIns="0"/>
          <a:lstStyle/>
          <a:p>
            <a:endParaRPr/>
          </a:p>
        </p:txBody>
      </p:sp>
      <p:sp>
        <p:nvSpPr>
          <p:cNvPr id="116" name="PlaceHolder 4"/>
          <p:cNvSpPr>
            <a:spLocks noGrp="1"/>
          </p:cNvSpPr>
          <p:nvPr>
            <p:ph type="body"/>
          </p:nvPr>
        </p:nvSpPr>
        <p:spPr>
          <a:xfrm>
            <a:off x="4674240" y="3335400"/>
            <a:ext cx="4015800" cy="2791800"/>
          </a:xfrm>
          <a:prstGeom prst="rect">
            <a:avLst/>
          </a:prstGeom>
        </p:spPr>
        <p:txBody>
          <a:bodyPr lIns="0" tIns="0" rIns="0" bIns="0"/>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17" name="PlaceHolder 1"/>
          <p:cNvSpPr>
            <a:spLocks noGrp="1"/>
          </p:cNvSpPr>
          <p:nvPr>
            <p:ph type="title"/>
          </p:nvPr>
        </p:nvSpPr>
        <p:spPr>
          <a:xfrm>
            <a:off x="457200" y="273600"/>
            <a:ext cx="8229240" cy="1144800"/>
          </a:xfrm>
          <a:prstGeom prst="rect">
            <a:avLst/>
          </a:prstGeom>
        </p:spPr>
        <p:txBody>
          <a:bodyPr lIns="0" tIns="0" rIns="0" bIns="0" anchor="ctr"/>
          <a:lstStyle/>
          <a:p>
            <a:endParaRPr/>
          </a:p>
        </p:txBody>
      </p:sp>
      <p:sp>
        <p:nvSpPr>
          <p:cNvPr id="118" name="PlaceHolder 2"/>
          <p:cNvSpPr>
            <a:spLocks noGrp="1"/>
          </p:cNvSpPr>
          <p:nvPr>
            <p:ph type="body"/>
          </p:nvPr>
        </p:nvSpPr>
        <p:spPr>
          <a:xfrm>
            <a:off x="457200" y="277920"/>
            <a:ext cx="4015800" cy="2791800"/>
          </a:xfrm>
          <a:prstGeom prst="rect">
            <a:avLst/>
          </a:prstGeom>
        </p:spPr>
        <p:txBody>
          <a:bodyPr lIns="0" tIns="0" rIns="0" bIns="0"/>
          <a:lstStyle/>
          <a:p>
            <a:endParaRPr/>
          </a:p>
        </p:txBody>
      </p:sp>
      <p:sp>
        <p:nvSpPr>
          <p:cNvPr id="119" name="PlaceHolder 3"/>
          <p:cNvSpPr>
            <a:spLocks noGrp="1"/>
          </p:cNvSpPr>
          <p:nvPr>
            <p:ph type="body"/>
          </p:nvPr>
        </p:nvSpPr>
        <p:spPr>
          <a:xfrm>
            <a:off x="4674240" y="277920"/>
            <a:ext cx="4015800" cy="2791800"/>
          </a:xfrm>
          <a:prstGeom prst="rect">
            <a:avLst/>
          </a:prstGeom>
        </p:spPr>
        <p:txBody>
          <a:bodyPr lIns="0" tIns="0" rIns="0" bIns="0"/>
          <a:lstStyle/>
          <a:p>
            <a:endParaRPr/>
          </a:p>
        </p:txBody>
      </p:sp>
      <p:sp>
        <p:nvSpPr>
          <p:cNvPr id="120" name="PlaceHolder 4"/>
          <p:cNvSpPr>
            <a:spLocks noGrp="1"/>
          </p:cNvSpPr>
          <p:nvPr>
            <p:ph type="body"/>
          </p:nvPr>
        </p:nvSpPr>
        <p:spPr>
          <a:xfrm>
            <a:off x="457200" y="3335400"/>
            <a:ext cx="8229240" cy="2791800"/>
          </a:xfrm>
          <a:prstGeom prst="rect">
            <a:avLst/>
          </a:prstGeom>
        </p:spPr>
        <p:txBody>
          <a:bodyPr lIns="0" tIns="0" rIns="0" bIns="0"/>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21" name="PlaceHolder 1"/>
          <p:cNvSpPr>
            <a:spLocks noGrp="1"/>
          </p:cNvSpPr>
          <p:nvPr>
            <p:ph type="title"/>
          </p:nvPr>
        </p:nvSpPr>
        <p:spPr>
          <a:xfrm>
            <a:off x="457200" y="273600"/>
            <a:ext cx="8229240" cy="1144800"/>
          </a:xfrm>
          <a:prstGeom prst="rect">
            <a:avLst/>
          </a:prstGeom>
        </p:spPr>
        <p:txBody>
          <a:bodyPr lIns="0" tIns="0" rIns="0" bIns="0" anchor="ctr"/>
          <a:lstStyle/>
          <a:p>
            <a:endParaRPr/>
          </a:p>
        </p:txBody>
      </p:sp>
      <p:sp>
        <p:nvSpPr>
          <p:cNvPr id="122" name="PlaceHolder 2"/>
          <p:cNvSpPr>
            <a:spLocks noGrp="1"/>
          </p:cNvSpPr>
          <p:nvPr>
            <p:ph type="body"/>
          </p:nvPr>
        </p:nvSpPr>
        <p:spPr>
          <a:xfrm>
            <a:off x="457200" y="277920"/>
            <a:ext cx="8229240" cy="2791800"/>
          </a:xfrm>
          <a:prstGeom prst="rect">
            <a:avLst/>
          </a:prstGeom>
        </p:spPr>
        <p:txBody>
          <a:bodyPr lIns="0" tIns="0" rIns="0" bIns="0"/>
          <a:lstStyle/>
          <a:p>
            <a:endParaRPr/>
          </a:p>
        </p:txBody>
      </p:sp>
      <p:sp>
        <p:nvSpPr>
          <p:cNvPr id="123" name="PlaceHolder 3"/>
          <p:cNvSpPr>
            <a:spLocks noGrp="1"/>
          </p:cNvSpPr>
          <p:nvPr>
            <p:ph type="body"/>
          </p:nvPr>
        </p:nvSpPr>
        <p:spPr>
          <a:xfrm>
            <a:off x="457200" y="3335400"/>
            <a:ext cx="8229240" cy="2791800"/>
          </a:xfrm>
          <a:prstGeom prst="rect">
            <a:avLst/>
          </a:prstGeom>
        </p:spPr>
        <p:txBody>
          <a:bodyPr lIns="0" tIns="0" rIns="0" bIns="0"/>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24" name="PlaceHolder 1"/>
          <p:cNvSpPr>
            <a:spLocks noGrp="1"/>
          </p:cNvSpPr>
          <p:nvPr>
            <p:ph type="title"/>
          </p:nvPr>
        </p:nvSpPr>
        <p:spPr>
          <a:xfrm>
            <a:off x="457200" y="273600"/>
            <a:ext cx="8229240" cy="1144800"/>
          </a:xfrm>
          <a:prstGeom prst="rect">
            <a:avLst/>
          </a:prstGeom>
        </p:spPr>
        <p:txBody>
          <a:bodyPr lIns="0" tIns="0" rIns="0" bIns="0" anchor="ctr"/>
          <a:lstStyle/>
          <a:p>
            <a:endParaRPr/>
          </a:p>
        </p:txBody>
      </p:sp>
      <p:sp>
        <p:nvSpPr>
          <p:cNvPr id="125" name="PlaceHolder 2"/>
          <p:cNvSpPr>
            <a:spLocks noGrp="1"/>
          </p:cNvSpPr>
          <p:nvPr>
            <p:ph type="body"/>
          </p:nvPr>
        </p:nvSpPr>
        <p:spPr>
          <a:xfrm>
            <a:off x="457200" y="277920"/>
            <a:ext cx="4015800" cy="2791800"/>
          </a:xfrm>
          <a:prstGeom prst="rect">
            <a:avLst/>
          </a:prstGeom>
        </p:spPr>
        <p:txBody>
          <a:bodyPr lIns="0" tIns="0" rIns="0" bIns="0"/>
          <a:lstStyle/>
          <a:p>
            <a:endParaRPr/>
          </a:p>
        </p:txBody>
      </p:sp>
      <p:sp>
        <p:nvSpPr>
          <p:cNvPr id="126" name="PlaceHolder 3"/>
          <p:cNvSpPr>
            <a:spLocks noGrp="1"/>
          </p:cNvSpPr>
          <p:nvPr>
            <p:ph type="body"/>
          </p:nvPr>
        </p:nvSpPr>
        <p:spPr>
          <a:xfrm>
            <a:off x="4674240" y="277920"/>
            <a:ext cx="4015800" cy="2791800"/>
          </a:xfrm>
          <a:prstGeom prst="rect">
            <a:avLst/>
          </a:prstGeom>
        </p:spPr>
        <p:txBody>
          <a:bodyPr lIns="0" tIns="0" rIns="0" bIns="0"/>
          <a:lstStyle/>
          <a:p>
            <a:endParaRPr/>
          </a:p>
        </p:txBody>
      </p:sp>
      <p:sp>
        <p:nvSpPr>
          <p:cNvPr id="127" name="PlaceHolder 4"/>
          <p:cNvSpPr>
            <a:spLocks noGrp="1"/>
          </p:cNvSpPr>
          <p:nvPr>
            <p:ph type="body"/>
          </p:nvPr>
        </p:nvSpPr>
        <p:spPr>
          <a:xfrm>
            <a:off x="4674240" y="3335400"/>
            <a:ext cx="4015800" cy="2791800"/>
          </a:xfrm>
          <a:prstGeom prst="rect">
            <a:avLst/>
          </a:prstGeom>
        </p:spPr>
        <p:txBody>
          <a:bodyPr lIns="0" tIns="0" rIns="0" bIns="0"/>
          <a:lstStyle/>
          <a:p>
            <a:endParaRPr/>
          </a:p>
        </p:txBody>
      </p:sp>
      <p:sp>
        <p:nvSpPr>
          <p:cNvPr id="128" name="PlaceHolder 5"/>
          <p:cNvSpPr>
            <a:spLocks noGrp="1"/>
          </p:cNvSpPr>
          <p:nvPr>
            <p:ph type="body"/>
          </p:nvPr>
        </p:nvSpPr>
        <p:spPr>
          <a:xfrm>
            <a:off x="457200" y="3335400"/>
            <a:ext cx="4015800" cy="2791800"/>
          </a:xfrm>
          <a:prstGeom prst="rect">
            <a:avLst/>
          </a:prstGeom>
        </p:spPr>
        <p:txBody>
          <a:bodyPr lIns="0" tIns="0" rIns="0" bIns="0"/>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29" name="PlaceHolder 1"/>
          <p:cNvSpPr>
            <a:spLocks noGrp="1"/>
          </p:cNvSpPr>
          <p:nvPr>
            <p:ph type="title"/>
          </p:nvPr>
        </p:nvSpPr>
        <p:spPr>
          <a:xfrm>
            <a:off x="457200" y="273600"/>
            <a:ext cx="8229240" cy="1144800"/>
          </a:xfrm>
          <a:prstGeom prst="rect">
            <a:avLst/>
          </a:prstGeom>
        </p:spPr>
        <p:txBody>
          <a:bodyPr lIns="0" tIns="0" rIns="0" bIns="0" anchor="ctr"/>
          <a:lstStyle/>
          <a:p>
            <a:endParaRPr/>
          </a:p>
        </p:txBody>
      </p:sp>
      <p:sp>
        <p:nvSpPr>
          <p:cNvPr id="130" name="PlaceHolder 2"/>
          <p:cNvSpPr>
            <a:spLocks noGrp="1"/>
          </p:cNvSpPr>
          <p:nvPr>
            <p:ph type="body"/>
          </p:nvPr>
        </p:nvSpPr>
        <p:spPr>
          <a:xfrm>
            <a:off x="457200" y="277920"/>
            <a:ext cx="8229240" cy="5852880"/>
          </a:xfrm>
          <a:prstGeom prst="rect">
            <a:avLst/>
          </a:prstGeom>
        </p:spPr>
        <p:txBody>
          <a:bodyPr lIns="0" tIns="0" rIns="0" bIns="0"/>
          <a:lstStyle/>
          <a:p>
            <a:endParaRPr/>
          </a:p>
        </p:txBody>
      </p:sp>
      <p:sp>
        <p:nvSpPr>
          <p:cNvPr id="131" name="PlaceHolder 3"/>
          <p:cNvSpPr>
            <a:spLocks noGrp="1"/>
          </p:cNvSpPr>
          <p:nvPr>
            <p:ph type="body"/>
          </p:nvPr>
        </p:nvSpPr>
        <p:spPr>
          <a:xfrm>
            <a:off x="457200" y="277920"/>
            <a:ext cx="8229240" cy="5852880"/>
          </a:xfrm>
          <a:prstGeom prst="rect">
            <a:avLst/>
          </a:prstGeom>
        </p:spPr>
        <p:txBody>
          <a:bodyPr lIns="0" tIns="0" rIns="0" bIns="0"/>
          <a:lstStyle/>
          <a:p>
            <a:endParaRPr/>
          </a:p>
        </p:txBody>
      </p:sp>
      <p:pic>
        <p:nvPicPr>
          <p:cNvPr id="132" name="Afbeelding 131"/>
          <p:cNvPicPr/>
          <p:nvPr/>
        </p:nvPicPr>
        <p:blipFill>
          <a:blip r:embed="rId2"/>
          <a:stretch/>
        </p:blipFill>
        <p:spPr>
          <a:xfrm>
            <a:off x="903960" y="277920"/>
            <a:ext cx="7335360" cy="5852880"/>
          </a:xfrm>
          <a:prstGeom prst="rect">
            <a:avLst/>
          </a:prstGeom>
          <a:ln>
            <a:noFill/>
          </a:ln>
        </p:spPr>
      </p:pic>
      <p:pic>
        <p:nvPicPr>
          <p:cNvPr id="133" name="Afbeelding 132"/>
          <p:cNvPicPr/>
          <p:nvPr/>
        </p:nvPicPr>
        <p:blipFill>
          <a:blip r:embed="rId2"/>
          <a:stretch/>
        </p:blipFill>
        <p:spPr>
          <a:xfrm>
            <a:off x="903960" y="277920"/>
            <a:ext cx="7335360" cy="5852880"/>
          </a:xfrm>
          <a:prstGeom prst="rect">
            <a:avLst/>
          </a:prstGeom>
          <a:ln>
            <a:noFill/>
          </a:ln>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43" name="PlaceHolder 1"/>
          <p:cNvSpPr>
            <a:spLocks noGrp="1"/>
          </p:cNvSpPr>
          <p:nvPr>
            <p:ph type="title"/>
          </p:nvPr>
        </p:nvSpPr>
        <p:spPr>
          <a:xfrm>
            <a:off x="457200" y="273600"/>
            <a:ext cx="8229240" cy="1144800"/>
          </a:xfrm>
          <a:prstGeom prst="rect">
            <a:avLst/>
          </a:prstGeom>
        </p:spPr>
        <p:txBody>
          <a:bodyPr lIns="0" tIns="0" rIns="0" bIns="0" anchor="ctr"/>
          <a:lstStyle/>
          <a:p>
            <a:endParaRPr/>
          </a:p>
        </p:txBody>
      </p:sp>
      <p:sp>
        <p:nvSpPr>
          <p:cNvPr id="144" name="PlaceHolder 2"/>
          <p:cNvSpPr>
            <a:spLocks noGrp="1"/>
          </p:cNvSpPr>
          <p:nvPr>
            <p:ph type="subTitle"/>
          </p:nvPr>
        </p:nvSpPr>
        <p:spPr>
          <a:xfrm>
            <a:off x="457200" y="277920"/>
            <a:ext cx="8229240" cy="5852880"/>
          </a:xfrm>
          <a:prstGeom prst="rect">
            <a:avLst/>
          </a:prstGeom>
        </p:spPr>
        <p:txBody>
          <a:bodyPr lIns="0" tIns="0" rIns="0" bIns="0" anchor="ctr"/>
          <a:lstStyle/>
          <a:p>
            <a:pPr algn="ctr"/>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45" name="PlaceHolder 1"/>
          <p:cNvSpPr>
            <a:spLocks noGrp="1"/>
          </p:cNvSpPr>
          <p:nvPr>
            <p:ph type="title"/>
          </p:nvPr>
        </p:nvSpPr>
        <p:spPr>
          <a:xfrm>
            <a:off x="457200" y="273600"/>
            <a:ext cx="8229240" cy="1144800"/>
          </a:xfrm>
          <a:prstGeom prst="rect">
            <a:avLst/>
          </a:prstGeom>
        </p:spPr>
        <p:txBody>
          <a:bodyPr lIns="0" tIns="0" rIns="0" bIns="0" anchor="ctr"/>
          <a:lstStyle/>
          <a:p>
            <a:endParaRPr/>
          </a:p>
        </p:txBody>
      </p:sp>
      <p:sp>
        <p:nvSpPr>
          <p:cNvPr id="146" name="PlaceHolder 2"/>
          <p:cNvSpPr>
            <a:spLocks noGrp="1"/>
          </p:cNvSpPr>
          <p:nvPr>
            <p:ph type="body"/>
          </p:nvPr>
        </p:nvSpPr>
        <p:spPr>
          <a:xfrm>
            <a:off x="457200" y="277920"/>
            <a:ext cx="8229240" cy="5852880"/>
          </a:xfrm>
          <a:prstGeom prst="rect">
            <a:avLst/>
          </a:prstGeom>
        </p:spPr>
        <p:txBody>
          <a:bodyPr lIns="0" tIns="0" rIns="0" bIns="0"/>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47" name="PlaceHolder 1"/>
          <p:cNvSpPr>
            <a:spLocks noGrp="1"/>
          </p:cNvSpPr>
          <p:nvPr>
            <p:ph type="title"/>
          </p:nvPr>
        </p:nvSpPr>
        <p:spPr>
          <a:xfrm>
            <a:off x="457200" y="273600"/>
            <a:ext cx="8229240" cy="1144800"/>
          </a:xfrm>
          <a:prstGeom prst="rect">
            <a:avLst/>
          </a:prstGeom>
        </p:spPr>
        <p:txBody>
          <a:bodyPr lIns="0" tIns="0" rIns="0" bIns="0" anchor="ctr"/>
          <a:lstStyle/>
          <a:p>
            <a:endParaRPr/>
          </a:p>
        </p:txBody>
      </p:sp>
      <p:sp>
        <p:nvSpPr>
          <p:cNvPr id="148" name="PlaceHolder 2"/>
          <p:cNvSpPr>
            <a:spLocks noGrp="1"/>
          </p:cNvSpPr>
          <p:nvPr>
            <p:ph type="body"/>
          </p:nvPr>
        </p:nvSpPr>
        <p:spPr>
          <a:xfrm>
            <a:off x="457200" y="277920"/>
            <a:ext cx="4015800" cy="5852880"/>
          </a:xfrm>
          <a:prstGeom prst="rect">
            <a:avLst/>
          </a:prstGeom>
        </p:spPr>
        <p:txBody>
          <a:bodyPr lIns="0" tIns="0" rIns="0" bIns="0"/>
          <a:lstStyle/>
          <a:p>
            <a:endParaRPr/>
          </a:p>
        </p:txBody>
      </p:sp>
      <p:sp>
        <p:nvSpPr>
          <p:cNvPr id="149" name="PlaceHolder 3"/>
          <p:cNvSpPr>
            <a:spLocks noGrp="1"/>
          </p:cNvSpPr>
          <p:nvPr>
            <p:ph type="body"/>
          </p:nvPr>
        </p:nvSpPr>
        <p:spPr>
          <a:xfrm>
            <a:off x="4674240" y="277920"/>
            <a:ext cx="4015800" cy="5852880"/>
          </a:xfrm>
          <a:prstGeom prst="rect">
            <a:avLst/>
          </a:prstGeom>
        </p:spPr>
        <p:txBody>
          <a:bodyPr lIns="0" tIns="0" rIns="0" bIns="0"/>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50" name="PlaceHolder 1"/>
          <p:cNvSpPr>
            <a:spLocks noGrp="1"/>
          </p:cNvSpPr>
          <p:nvPr>
            <p:ph type="title"/>
          </p:nvPr>
        </p:nvSpPr>
        <p:spPr>
          <a:xfrm>
            <a:off x="457200" y="273600"/>
            <a:ext cx="8229240" cy="1144800"/>
          </a:xfrm>
          <a:prstGeom prst="rect">
            <a:avLst/>
          </a:prstGeom>
        </p:spPr>
        <p:txBody>
          <a:bodyPr lIns="0" tIns="0" rIns="0" bIns="0" anchor="ct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51" name="PlaceHolder 1"/>
          <p:cNvSpPr>
            <a:spLocks noGrp="1"/>
          </p:cNvSpPr>
          <p:nvPr>
            <p:ph type="subTitle"/>
          </p:nvPr>
        </p:nvSpPr>
        <p:spPr>
          <a:xfrm>
            <a:off x="457200" y="273600"/>
            <a:ext cx="8229240" cy="5307840"/>
          </a:xfrm>
          <a:prstGeom prst="rect">
            <a:avLst/>
          </a:prstGeom>
        </p:spPr>
        <p:txBody>
          <a:bodyPr lIns="0" tIns="0" rIns="0" bIns="0" anchor="ctr"/>
          <a:lstStyle/>
          <a:p>
            <a:pPr algn="ctr"/>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52" name="PlaceHolder 1"/>
          <p:cNvSpPr>
            <a:spLocks noGrp="1"/>
          </p:cNvSpPr>
          <p:nvPr>
            <p:ph type="title"/>
          </p:nvPr>
        </p:nvSpPr>
        <p:spPr>
          <a:xfrm>
            <a:off x="457200" y="273600"/>
            <a:ext cx="8229240" cy="1144800"/>
          </a:xfrm>
          <a:prstGeom prst="rect">
            <a:avLst/>
          </a:prstGeom>
        </p:spPr>
        <p:txBody>
          <a:bodyPr lIns="0" tIns="0" rIns="0" bIns="0" anchor="ctr"/>
          <a:lstStyle/>
          <a:p>
            <a:endParaRPr/>
          </a:p>
        </p:txBody>
      </p:sp>
      <p:sp>
        <p:nvSpPr>
          <p:cNvPr id="153" name="PlaceHolder 2"/>
          <p:cNvSpPr>
            <a:spLocks noGrp="1"/>
          </p:cNvSpPr>
          <p:nvPr>
            <p:ph type="body"/>
          </p:nvPr>
        </p:nvSpPr>
        <p:spPr>
          <a:xfrm>
            <a:off x="457200" y="277920"/>
            <a:ext cx="4015800" cy="2791800"/>
          </a:xfrm>
          <a:prstGeom prst="rect">
            <a:avLst/>
          </a:prstGeom>
        </p:spPr>
        <p:txBody>
          <a:bodyPr lIns="0" tIns="0" rIns="0" bIns="0"/>
          <a:lstStyle/>
          <a:p>
            <a:endParaRPr/>
          </a:p>
        </p:txBody>
      </p:sp>
      <p:sp>
        <p:nvSpPr>
          <p:cNvPr id="154" name="PlaceHolder 3"/>
          <p:cNvSpPr>
            <a:spLocks noGrp="1"/>
          </p:cNvSpPr>
          <p:nvPr>
            <p:ph type="body"/>
          </p:nvPr>
        </p:nvSpPr>
        <p:spPr>
          <a:xfrm>
            <a:off x="457200" y="3335400"/>
            <a:ext cx="4015800" cy="2791800"/>
          </a:xfrm>
          <a:prstGeom prst="rect">
            <a:avLst/>
          </a:prstGeom>
        </p:spPr>
        <p:txBody>
          <a:bodyPr lIns="0" tIns="0" rIns="0" bIns="0"/>
          <a:lstStyle/>
          <a:p>
            <a:endParaRPr/>
          </a:p>
        </p:txBody>
      </p:sp>
      <p:sp>
        <p:nvSpPr>
          <p:cNvPr id="155" name="PlaceHolder 4"/>
          <p:cNvSpPr>
            <a:spLocks noGrp="1"/>
          </p:cNvSpPr>
          <p:nvPr>
            <p:ph type="body"/>
          </p:nvPr>
        </p:nvSpPr>
        <p:spPr>
          <a:xfrm>
            <a:off x="4674240" y="277920"/>
            <a:ext cx="4015800" cy="5852880"/>
          </a:xfrm>
          <a:prstGeom prst="rect">
            <a:avLst/>
          </a:prstGeom>
        </p:spPr>
        <p:txBody>
          <a:bodyPr lIns="0" tIns="0" rIns="0" bIns="0"/>
          <a:lstStyle/>
          <a:p>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6" name="PlaceHolder 1"/>
          <p:cNvSpPr>
            <a:spLocks noGrp="1"/>
          </p:cNvSpPr>
          <p:nvPr>
            <p:ph type="title"/>
          </p:nvPr>
        </p:nvSpPr>
        <p:spPr>
          <a:xfrm>
            <a:off x="457200" y="273600"/>
            <a:ext cx="8229240" cy="1144800"/>
          </a:xfrm>
          <a:prstGeom prst="rect">
            <a:avLst/>
          </a:prstGeom>
        </p:spPr>
        <p:txBody>
          <a:bodyPr lIns="0" tIns="0" rIns="0" bIns="0" anchor="ctr"/>
          <a:lstStyle/>
          <a:p>
            <a:endParaRPr/>
          </a:p>
        </p:txBody>
      </p:sp>
      <p:sp>
        <p:nvSpPr>
          <p:cNvPr id="157" name="PlaceHolder 2"/>
          <p:cNvSpPr>
            <a:spLocks noGrp="1"/>
          </p:cNvSpPr>
          <p:nvPr>
            <p:ph type="body"/>
          </p:nvPr>
        </p:nvSpPr>
        <p:spPr>
          <a:xfrm>
            <a:off x="457200" y="277920"/>
            <a:ext cx="4015800" cy="5852880"/>
          </a:xfrm>
          <a:prstGeom prst="rect">
            <a:avLst/>
          </a:prstGeom>
        </p:spPr>
        <p:txBody>
          <a:bodyPr lIns="0" tIns="0" rIns="0" bIns="0"/>
          <a:lstStyle/>
          <a:p>
            <a:endParaRPr/>
          </a:p>
        </p:txBody>
      </p:sp>
      <p:sp>
        <p:nvSpPr>
          <p:cNvPr id="158" name="PlaceHolder 3"/>
          <p:cNvSpPr>
            <a:spLocks noGrp="1"/>
          </p:cNvSpPr>
          <p:nvPr>
            <p:ph type="body"/>
          </p:nvPr>
        </p:nvSpPr>
        <p:spPr>
          <a:xfrm>
            <a:off x="4674240" y="277920"/>
            <a:ext cx="4015800" cy="2791800"/>
          </a:xfrm>
          <a:prstGeom prst="rect">
            <a:avLst/>
          </a:prstGeom>
        </p:spPr>
        <p:txBody>
          <a:bodyPr lIns="0" tIns="0" rIns="0" bIns="0"/>
          <a:lstStyle/>
          <a:p>
            <a:endParaRPr/>
          </a:p>
        </p:txBody>
      </p:sp>
      <p:sp>
        <p:nvSpPr>
          <p:cNvPr id="159" name="PlaceHolder 4"/>
          <p:cNvSpPr>
            <a:spLocks noGrp="1"/>
          </p:cNvSpPr>
          <p:nvPr>
            <p:ph type="body"/>
          </p:nvPr>
        </p:nvSpPr>
        <p:spPr>
          <a:xfrm>
            <a:off x="4674240" y="3335400"/>
            <a:ext cx="4015800" cy="2791800"/>
          </a:xfrm>
          <a:prstGeom prst="rect">
            <a:avLst/>
          </a:prstGeom>
        </p:spPr>
        <p:txBody>
          <a:bodyPr lIns="0" tIns="0" rIns="0" bIns="0"/>
          <a:lstStyle/>
          <a:p>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60" name="PlaceHolder 1"/>
          <p:cNvSpPr>
            <a:spLocks noGrp="1"/>
          </p:cNvSpPr>
          <p:nvPr>
            <p:ph type="title"/>
          </p:nvPr>
        </p:nvSpPr>
        <p:spPr>
          <a:xfrm>
            <a:off x="457200" y="273600"/>
            <a:ext cx="8229240" cy="1144800"/>
          </a:xfrm>
          <a:prstGeom prst="rect">
            <a:avLst/>
          </a:prstGeom>
        </p:spPr>
        <p:txBody>
          <a:bodyPr lIns="0" tIns="0" rIns="0" bIns="0" anchor="ctr"/>
          <a:lstStyle/>
          <a:p>
            <a:endParaRPr/>
          </a:p>
        </p:txBody>
      </p:sp>
      <p:sp>
        <p:nvSpPr>
          <p:cNvPr id="161" name="PlaceHolder 2"/>
          <p:cNvSpPr>
            <a:spLocks noGrp="1"/>
          </p:cNvSpPr>
          <p:nvPr>
            <p:ph type="body"/>
          </p:nvPr>
        </p:nvSpPr>
        <p:spPr>
          <a:xfrm>
            <a:off x="457200" y="277920"/>
            <a:ext cx="4015800" cy="2791800"/>
          </a:xfrm>
          <a:prstGeom prst="rect">
            <a:avLst/>
          </a:prstGeom>
        </p:spPr>
        <p:txBody>
          <a:bodyPr lIns="0" tIns="0" rIns="0" bIns="0"/>
          <a:lstStyle/>
          <a:p>
            <a:endParaRPr/>
          </a:p>
        </p:txBody>
      </p:sp>
      <p:sp>
        <p:nvSpPr>
          <p:cNvPr id="162" name="PlaceHolder 3"/>
          <p:cNvSpPr>
            <a:spLocks noGrp="1"/>
          </p:cNvSpPr>
          <p:nvPr>
            <p:ph type="body"/>
          </p:nvPr>
        </p:nvSpPr>
        <p:spPr>
          <a:xfrm>
            <a:off x="4674240" y="277920"/>
            <a:ext cx="4015800" cy="2791800"/>
          </a:xfrm>
          <a:prstGeom prst="rect">
            <a:avLst/>
          </a:prstGeom>
        </p:spPr>
        <p:txBody>
          <a:bodyPr lIns="0" tIns="0" rIns="0" bIns="0"/>
          <a:lstStyle/>
          <a:p>
            <a:endParaRPr/>
          </a:p>
        </p:txBody>
      </p:sp>
      <p:sp>
        <p:nvSpPr>
          <p:cNvPr id="163" name="PlaceHolder 4"/>
          <p:cNvSpPr>
            <a:spLocks noGrp="1"/>
          </p:cNvSpPr>
          <p:nvPr>
            <p:ph type="body"/>
          </p:nvPr>
        </p:nvSpPr>
        <p:spPr>
          <a:xfrm>
            <a:off x="457200" y="3335400"/>
            <a:ext cx="8229240" cy="2791800"/>
          </a:xfrm>
          <a:prstGeom prst="rect">
            <a:avLst/>
          </a:prstGeom>
        </p:spPr>
        <p:txBody>
          <a:bodyPr lIns="0" tIns="0" rIns="0" bIns="0"/>
          <a:lstStyle/>
          <a:p>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64" name="PlaceHolder 1"/>
          <p:cNvSpPr>
            <a:spLocks noGrp="1"/>
          </p:cNvSpPr>
          <p:nvPr>
            <p:ph type="title"/>
          </p:nvPr>
        </p:nvSpPr>
        <p:spPr>
          <a:xfrm>
            <a:off x="457200" y="273600"/>
            <a:ext cx="8229240" cy="1144800"/>
          </a:xfrm>
          <a:prstGeom prst="rect">
            <a:avLst/>
          </a:prstGeom>
        </p:spPr>
        <p:txBody>
          <a:bodyPr lIns="0" tIns="0" rIns="0" bIns="0" anchor="ctr"/>
          <a:lstStyle/>
          <a:p>
            <a:endParaRPr/>
          </a:p>
        </p:txBody>
      </p:sp>
      <p:sp>
        <p:nvSpPr>
          <p:cNvPr id="165" name="PlaceHolder 2"/>
          <p:cNvSpPr>
            <a:spLocks noGrp="1"/>
          </p:cNvSpPr>
          <p:nvPr>
            <p:ph type="body"/>
          </p:nvPr>
        </p:nvSpPr>
        <p:spPr>
          <a:xfrm>
            <a:off x="457200" y="277920"/>
            <a:ext cx="8229240" cy="2791800"/>
          </a:xfrm>
          <a:prstGeom prst="rect">
            <a:avLst/>
          </a:prstGeom>
        </p:spPr>
        <p:txBody>
          <a:bodyPr lIns="0" tIns="0" rIns="0" bIns="0"/>
          <a:lstStyle/>
          <a:p>
            <a:endParaRPr/>
          </a:p>
        </p:txBody>
      </p:sp>
      <p:sp>
        <p:nvSpPr>
          <p:cNvPr id="166" name="PlaceHolder 3"/>
          <p:cNvSpPr>
            <a:spLocks noGrp="1"/>
          </p:cNvSpPr>
          <p:nvPr>
            <p:ph type="body"/>
          </p:nvPr>
        </p:nvSpPr>
        <p:spPr>
          <a:xfrm>
            <a:off x="457200" y="3335400"/>
            <a:ext cx="8229240" cy="2791800"/>
          </a:xfrm>
          <a:prstGeom prst="rect">
            <a:avLst/>
          </a:prstGeom>
        </p:spPr>
        <p:txBody>
          <a:bodyPr lIns="0" tIns="0" rIns="0" bIns="0"/>
          <a:lstStyle/>
          <a:p>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67" name="PlaceHolder 1"/>
          <p:cNvSpPr>
            <a:spLocks noGrp="1"/>
          </p:cNvSpPr>
          <p:nvPr>
            <p:ph type="title"/>
          </p:nvPr>
        </p:nvSpPr>
        <p:spPr>
          <a:xfrm>
            <a:off x="457200" y="273600"/>
            <a:ext cx="8229240" cy="1144800"/>
          </a:xfrm>
          <a:prstGeom prst="rect">
            <a:avLst/>
          </a:prstGeom>
        </p:spPr>
        <p:txBody>
          <a:bodyPr lIns="0" tIns="0" rIns="0" bIns="0" anchor="ctr"/>
          <a:lstStyle/>
          <a:p>
            <a:endParaRPr/>
          </a:p>
        </p:txBody>
      </p:sp>
      <p:sp>
        <p:nvSpPr>
          <p:cNvPr id="168" name="PlaceHolder 2"/>
          <p:cNvSpPr>
            <a:spLocks noGrp="1"/>
          </p:cNvSpPr>
          <p:nvPr>
            <p:ph type="body"/>
          </p:nvPr>
        </p:nvSpPr>
        <p:spPr>
          <a:xfrm>
            <a:off x="457200" y="277920"/>
            <a:ext cx="4015800" cy="2791800"/>
          </a:xfrm>
          <a:prstGeom prst="rect">
            <a:avLst/>
          </a:prstGeom>
        </p:spPr>
        <p:txBody>
          <a:bodyPr lIns="0" tIns="0" rIns="0" bIns="0"/>
          <a:lstStyle/>
          <a:p>
            <a:endParaRPr/>
          </a:p>
        </p:txBody>
      </p:sp>
      <p:sp>
        <p:nvSpPr>
          <p:cNvPr id="169" name="PlaceHolder 3"/>
          <p:cNvSpPr>
            <a:spLocks noGrp="1"/>
          </p:cNvSpPr>
          <p:nvPr>
            <p:ph type="body"/>
          </p:nvPr>
        </p:nvSpPr>
        <p:spPr>
          <a:xfrm>
            <a:off x="4674240" y="277920"/>
            <a:ext cx="4015800" cy="2791800"/>
          </a:xfrm>
          <a:prstGeom prst="rect">
            <a:avLst/>
          </a:prstGeom>
        </p:spPr>
        <p:txBody>
          <a:bodyPr lIns="0" tIns="0" rIns="0" bIns="0"/>
          <a:lstStyle/>
          <a:p>
            <a:endParaRPr/>
          </a:p>
        </p:txBody>
      </p:sp>
      <p:sp>
        <p:nvSpPr>
          <p:cNvPr id="170" name="PlaceHolder 4"/>
          <p:cNvSpPr>
            <a:spLocks noGrp="1"/>
          </p:cNvSpPr>
          <p:nvPr>
            <p:ph type="body"/>
          </p:nvPr>
        </p:nvSpPr>
        <p:spPr>
          <a:xfrm>
            <a:off x="4674240" y="3335400"/>
            <a:ext cx="4015800" cy="2791800"/>
          </a:xfrm>
          <a:prstGeom prst="rect">
            <a:avLst/>
          </a:prstGeom>
        </p:spPr>
        <p:txBody>
          <a:bodyPr lIns="0" tIns="0" rIns="0" bIns="0"/>
          <a:lstStyle/>
          <a:p>
            <a:endParaRPr/>
          </a:p>
        </p:txBody>
      </p:sp>
      <p:sp>
        <p:nvSpPr>
          <p:cNvPr id="171" name="PlaceHolder 5"/>
          <p:cNvSpPr>
            <a:spLocks noGrp="1"/>
          </p:cNvSpPr>
          <p:nvPr>
            <p:ph type="body"/>
          </p:nvPr>
        </p:nvSpPr>
        <p:spPr>
          <a:xfrm>
            <a:off x="457200" y="3335400"/>
            <a:ext cx="4015800" cy="2791800"/>
          </a:xfrm>
          <a:prstGeom prst="rect">
            <a:avLst/>
          </a:prstGeom>
        </p:spPr>
        <p:txBody>
          <a:bodyPr lIns="0" tIns="0" rIns="0" bIns="0"/>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72" name="PlaceHolder 1"/>
          <p:cNvSpPr>
            <a:spLocks noGrp="1"/>
          </p:cNvSpPr>
          <p:nvPr>
            <p:ph type="title"/>
          </p:nvPr>
        </p:nvSpPr>
        <p:spPr>
          <a:xfrm>
            <a:off x="457200" y="273600"/>
            <a:ext cx="8229240" cy="1144800"/>
          </a:xfrm>
          <a:prstGeom prst="rect">
            <a:avLst/>
          </a:prstGeom>
        </p:spPr>
        <p:txBody>
          <a:bodyPr lIns="0" tIns="0" rIns="0" bIns="0" anchor="ctr"/>
          <a:lstStyle/>
          <a:p>
            <a:endParaRPr/>
          </a:p>
        </p:txBody>
      </p:sp>
      <p:sp>
        <p:nvSpPr>
          <p:cNvPr id="173" name="PlaceHolder 2"/>
          <p:cNvSpPr>
            <a:spLocks noGrp="1"/>
          </p:cNvSpPr>
          <p:nvPr>
            <p:ph type="body"/>
          </p:nvPr>
        </p:nvSpPr>
        <p:spPr>
          <a:xfrm>
            <a:off x="457200" y="277920"/>
            <a:ext cx="8229240" cy="5852880"/>
          </a:xfrm>
          <a:prstGeom prst="rect">
            <a:avLst/>
          </a:prstGeom>
        </p:spPr>
        <p:txBody>
          <a:bodyPr lIns="0" tIns="0" rIns="0" bIns="0"/>
          <a:lstStyle/>
          <a:p>
            <a:endParaRPr/>
          </a:p>
        </p:txBody>
      </p:sp>
      <p:sp>
        <p:nvSpPr>
          <p:cNvPr id="174" name="PlaceHolder 3"/>
          <p:cNvSpPr>
            <a:spLocks noGrp="1"/>
          </p:cNvSpPr>
          <p:nvPr>
            <p:ph type="body"/>
          </p:nvPr>
        </p:nvSpPr>
        <p:spPr>
          <a:xfrm>
            <a:off x="457200" y="277920"/>
            <a:ext cx="8229240" cy="5852880"/>
          </a:xfrm>
          <a:prstGeom prst="rect">
            <a:avLst/>
          </a:prstGeom>
        </p:spPr>
        <p:txBody>
          <a:bodyPr lIns="0" tIns="0" rIns="0" bIns="0"/>
          <a:lstStyle/>
          <a:p>
            <a:endParaRPr/>
          </a:p>
        </p:txBody>
      </p:sp>
      <p:pic>
        <p:nvPicPr>
          <p:cNvPr id="175" name="Afbeelding 174"/>
          <p:cNvPicPr/>
          <p:nvPr/>
        </p:nvPicPr>
        <p:blipFill>
          <a:blip r:embed="rId2"/>
          <a:stretch/>
        </p:blipFill>
        <p:spPr>
          <a:xfrm>
            <a:off x="903960" y="277920"/>
            <a:ext cx="7335360" cy="5852880"/>
          </a:xfrm>
          <a:prstGeom prst="rect">
            <a:avLst/>
          </a:prstGeom>
          <a:ln>
            <a:noFill/>
          </a:ln>
        </p:spPr>
      </p:pic>
      <p:pic>
        <p:nvPicPr>
          <p:cNvPr id="176" name="Afbeelding 175"/>
          <p:cNvPicPr/>
          <p:nvPr/>
        </p:nvPicPr>
        <p:blipFill>
          <a:blip r:embed="rId2"/>
          <a:stretch/>
        </p:blipFill>
        <p:spPr>
          <a:xfrm>
            <a:off x="903960" y="277920"/>
            <a:ext cx="7335360" cy="5852880"/>
          </a:xfrm>
          <a:prstGeom prst="rect">
            <a:avLst/>
          </a:prstGeom>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CustomShape 1"/>
          <p:cNvSpPr/>
          <p:nvPr/>
        </p:nvSpPr>
        <p:spPr>
          <a:xfrm>
            <a:off x="499320" y="5945040"/>
            <a:ext cx="4940280" cy="920880"/>
          </a:xfrm>
          <a:custGeom>
            <a:avLst/>
            <a:gdLst/>
            <a:ahLst/>
            <a:cxnLst/>
            <a:rect l="0" t="0" r="r" b="b"/>
            <a:pathLst>
              <a:path w="7486" h="338">
                <a:moveTo>
                  <a:pt x="0" y="2"/>
                </a:moveTo>
                <a:lnTo>
                  <a:pt x="7485" y="337"/>
                </a:lnTo>
                <a:lnTo>
                  <a:pt x="5558" y="337"/>
                </a:lnTo>
                <a:lnTo>
                  <a:pt x="1" y="0"/>
                </a:lnTo>
              </a:path>
            </a:pathLst>
          </a:custGeom>
          <a:solidFill>
            <a:schemeClr val="accent1">
              <a:tint val="65000"/>
              <a:satMod val="115000"/>
              <a:alpha val="40000"/>
            </a:schemeClr>
          </a:solidFill>
          <a:ln w="9360">
            <a:noFill/>
          </a:ln>
        </p:spPr>
        <p:style>
          <a:lnRef idx="0">
            <a:scrgbClr r="0" g="0" b="0"/>
          </a:lnRef>
          <a:fillRef idx="0">
            <a:scrgbClr r="0" g="0" b="0"/>
          </a:fillRef>
          <a:effectRef idx="0">
            <a:scrgbClr r="0" g="0" b="0"/>
          </a:effectRef>
          <a:fontRef idx="minor"/>
        </p:style>
      </p:sp>
      <p:sp>
        <p:nvSpPr>
          <p:cNvPr id="15" name="CustomShape 2"/>
          <p:cNvSpPr/>
          <p:nvPr/>
        </p:nvSpPr>
        <p:spPr>
          <a:xfrm>
            <a:off x="485640" y="5938920"/>
            <a:ext cx="3690000" cy="933120"/>
          </a:xfrm>
          <a:custGeom>
            <a:avLst/>
            <a:gdLst/>
            <a:ahLst/>
            <a:cxnLst/>
            <a:rect l="0" t="0" r="r" b="b"/>
            <a:pathLst>
              <a:path w="5592" h="589">
                <a:moveTo>
                  <a:pt x="0" y="0"/>
                </a:moveTo>
                <a:lnTo>
                  <a:pt x="5591" y="585"/>
                </a:lnTo>
                <a:lnTo>
                  <a:pt x="4415" y="588"/>
                </a:lnTo>
                <a:lnTo>
                  <a:pt x="12" y="4"/>
                </a:lnTo>
              </a:path>
            </a:pathLst>
          </a:custGeom>
          <a:solidFill>
            <a:srgbClr val="000000"/>
          </a:solidFill>
          <a:ln w="9360">
            <a:noFill/>
          </a:ln>
        </p:spPr>
        <p:style>
          <a:lnRef idx="0">
            <a:scrgbClr r="0" g="0" b="0"/>
          </a:lnRef>
          <a:fillRef idx="0">
            <a:scrgbClr r="0" g="0" b="0"/>
          </a:fillRef>
          <a:effectRef idx="0">
            <a:scrgbClr r="0" g="0" b="0"/>
          </a:effectRef>
          <a:fontRef idx="minor"/>
        </p:style>
      </p:sp>
      <p:sp>
        <p:nvSpPr>
          <p:cNvPr id="2" name="CustomShape 3"/>
          <p:cNvSpPr/>
          <p:nvPr/>
        </p:nvSpPr>
        <p:spPr>
          <a:xfrm>
            <a:off x="-6120" y="5791320"/>
            <a:ext cx="3402000" cy="1080360"/>
          </a:xfrm>
          <a:prstGeom prst="rtTriangle">
            <a:avLst/>
          </a:prstGeom>
          <a:blipFill>
            <a:blip r:embed="rId14"/>
            <a:tile/>
          </a:blipFill>
          <a:ln w="12600">
            <a:noFill/>
          </a:ln>
          <a:effectLst>
            <a:outerShdw blurRad="50800" dist="38100" dir="5400000" rotWithShape="0">
              <a:srgbClr val="000000">
                <a:alpha val="35000"/>
              </a:srgbClr>
            </a:outerShdw>
          </a:effectLst>
        </p:spPr>
        <p:style>
          <a:lnRef idx="3">
            <a:schemeClr val="lt1"/>
          </a:lnRef>
          <a:fillRef idx="1">
            <a:schemeClr val="accent1"/>
          </a:fillRef>
          <a:effectRef idx="1">
            <a:schemeClr val="accent1"/>
          </a:effectRef>
          <a:fontRef idx="minor"/>
        </p:style>
      </p:sp>
      <p:sp>
        <p:nvSpPr>
          <p:cNvPr id="3" name="Line 4"/>
          <p:cNvSpPr/>
          <p:nvPr/>
        </p:nvSpPr>
        <p:spPr>
          <a:xfrm>
            <a:off x="-9000" y="5787720"/>
            <a:ext cx="3405240" cy="1084320"/>
          </a:xfrm>
          <a:prstGeom prst="line">
            <a:avLst/>
          </a:prstGeom>
          <a:ln w="12240">
            <a:solidFill>
              <a:srgbClr val="196F85"/>
            </a:solidFill>
            <a:miter/>
          </a:ln>
        </p:spPr>
      </p:sp>
      <p:sp>
        <p:nvSpPr>
          <p:cNvPr id="4" name="CustomShape 5"/>
          <p:cNvSpPr/>
          <p:nvPr/>
        </p:nvSpPr>
        <p:spPr>
          <a:xfrm>
            <a:off x="0" y="4664160"/>
            <a:ext cx="9150840" cy="360"/>
          </a:xfrm>
          <a:prstGeom prst="rtTriangle">
            <a:avLst/>
          </a:prstGeom>
          <a:gradFill>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a:gradFill>
          <a:ln w="12600">
            <a:noFill/>
          </a:ln>
          <a:effectLst>
            <a:outerShdw blurRad="50800" dist="38100" dir="5400000" rotWithShape="0">
              <a:srgbClr val="000000">
                <a:alpha val="35000"/>
              </a:srgbClr>
            </a:outerShdw>
          </a:effectLst>
        </p:spPr>
        <p:style>
          <a:lnRef idx="3">
            <a:schemeClr val="lt1"/>
          </a:lnRef>
          <a:fillRef idx="1">
            <a:schemeClr val="accent1"/>
          </a:fillRef>
          <a:effectRef idx="1">
            <a:schemeClr val="accent1"/>
          </a:effectRef>
          <a:fontRef idx="minor"/>
        </p:style>
      </p:sp>
      <p:sp>
        <p:nvSpPr>
          <p:cNvPr id="5" name="PlaceHolder 6"/>
          <p:cNvSpPr>
            <a:spLocks noGrp="1"/>
          </p:cNvSpPr>
          <p:nvPr>
            <p:ph type="title"/>
          </p:nvPr>
        </p:nvSpPr>
        <p:spPr>
          <a:xfrm>
            <a:off x="685800" y="1752480"/>
            <a:ext cx="7772040" cy="1829520"/>
          </a:xfrm>
          <a:prstGeom prst="rect">
            <a:avLst/>
          </a:prstGeom>
        </p:spPr>
        <p:txBody>
          <a:bodyPr lIns="90000" tIns="45000" rIns="90000" bIns="45000" anchor="b"/>
          <a:lstStyle/>
          <a:p>
            <a:pPr algn="r">
              <a:lnSpc>
                <a:spcPct val="100000"/>
              </a:lnSpc>
            </a:pPr>
            <a:r>
              <a:rPr lang="es-VE" sz="4800" b="1" strike="noStrike">
                <a:solidFill>
                  <a:srgbClr val="464646"/>
                </a:solidFill>
                <a:latin typeface="Lucida Sans Unicode"/>
              </a:rPr>
              <a:t>Klik om de opmaak van de titeltekst te bewerkenHaga clic para modificar el estilo de título del patrón</a:t>
            </a:r>
            <a:endParaRPr/>
          </a:p>
        </p:txBody>
      </p:sp>
      <p:sp>
        <p:nvSpPr>
          <p:cNvPr id="6" name="CustomShape 7"/>
          <p:cNvSpPr/>
          <p:nvPr/>
        </p:nvSpPr>
        <p:spPr>
          <a:xfrm>
            <a:off x="1687680" y="4952880"/>
            <a:ext cx="7455960" cy="487800"/>
          </a:xfrm>
          <a:custGeom>
            <a:avLst/>
            <a:gdLst/>
            <a:ahLst/>
            <a:cxnLst/>
            <a:rect l="0" t="0" r="r" b="b"/>
            <a:pathLst>
              <a:path w="4698" h="368">
                <a:moveTo>
                  <a:pt x="4697" y="0"/>
                </a:moveTo>
                <a:lnTo>
                  <a:pt x="4697" y="367"/>
                </a:lnTo>
                <a:lnTo>
                  <a:pt x="0" y="218"/>
                </a:lnTo>
                <a:lnTo>
                  <a:pt x="4697" y="0"/>
                </a:lnTo>
              </a:path>
            </a:pathLst>
          </a:custGeom>
          <a:solidFill>
            <a:schemeClr val="accent1">
              <a:tint val="65000"/>
              <a:satMod val="115000"/>
              <a:alpha val="40000"/>
            </a:schemeClr>
          </a:solidFill>
          <a:ln w="9360">
            <a:noFill/>
          </a:ln>
        </p:spPr>
        <p:style>
          <a:lnRef idx="0">
            <a:scrgbClr r="0" g="0" b="0"/>
          </a:lnRef>
          <a:fillRef idx="0">
            <a:scrgbClr r="0" g="0" b="0"/>
          </a:fillRef>
          <a:effectRef idx="0">
            <a:scrgbClr r="0" g="0" b="0"/>
          </a:effectRef>
          <a:fontRef idx="minor"/>
        </p:style>
      </p:sp>
      <p:sp>
        <p:nvSpPr>
          <p:cNvPr id="7" name="CustomShape 8"/>
          <p:cNvSpPr/>
          <p:nvPr/>
        </p:nvSpPr>
        <p:spPr>
          <a:xfrm>
            <a:off x="35280" y="5237640"/>
            <a:ext cx="9108360" cy="788400"/>
          </a:xfrm>
          <a:custGeom>
            <a:avLst/>
            <a:gdLst/>
            <a:ahLst/>
            <a:cxnLst/>
            <a:rect l="0" t="0" r="r" b="b"/>
            <a:pathLst>
              <a:path w="5761" h="529">
                <a:moveTo>
                  <a:pt x="0" y="0"/>
                </a:moveTo>
                <a:lnTo>
                  <a:pt x="5760" y="0"/>
                </a:lnTo>
                <a:lnTo>
                  <a:pt x="5760" y="528"/>
                </a:lnTo>
                <a:lnTo>
                  <a:pt x="48" y="0"/>
                </a:lnTo>
              </a:path>
            </a:pathLst>
          </a:custGeom>
          <a:solidFill>
            <a:srgbClr val="000000"/>
          </a:solidFill>
          <a:ln w="9360">
            <a:noFill/>
          </a:ln>
        </p:spPr>
        <p:style>
          <a:lnRef idx="0">
            <a:scrgbClr r="0" g="0" b="0"/>
          </a:lnRef>
          <a:fillRef idx="0">
            <a:scrgbClr r="0" g="0" b="0"/>
          </a:fillRef>
          <a:effectRef idx="0">
            <a:scrgbClr r="0" g="0" b="0"/>
          </a:effectRef>
          <a:fontRef idx="minor"/>
        </p:style>
      </p:sp>
      <p:sp>
        <p:nvSpPr>
          <p:cNvPr id="8" name="CustomShape 9"/>
          <p:cNvSpPr/>
          <p:nvPr/>
        </p:nvSpPr>
        <p:spPr>
          <a:xfrm>
            <a:off x="0" y="5001120"/>
            <a:ext cx="9143640" cy="1863720"/>
          </a:xfrm>
          <a:custGeom>
            <a:avLst/>
            <a:gdLst/>
            <a:ahLst/>
            <a:cxnLst/>
            <a:rect l="0" t="0" r="r" b="b"/>
            <a:pathLst>
              <a:path w="5761" h="1249">
                <a:moveTo>
                  <a:pt x="0" y="0"/>
                </a:moveTo>
                <a:lnTo>
                  <a:pt x="0" y="1248"/>
                </a:lnTo>
                <a:lnTo>
                  <a:pt x="5760" y="1248"/>
                </a:lnTo>
                <a:lnTo>
                  <a:pt x="5760" y="528"/>
                </a:lnTo>
                <a:lnTo>
                  <a:pt x="0" y="0"/>
                </a:lnTo>
              </a:path>
            </a:pathLst>
          </a:custGeom>
          <a:blipFill>
            <a:blip r:embed="rId14"/>
            <a:tile/>
          </a:blipFill>
          <a:ln w="12600">
            <a:noFill/>
          </a:ln>
          <a:effectLst>
            <a:outerShdw blurRad="50800" dist="38100" dir="5400000" rotWithShape="0">
              <a:srgbClr val="000000">
                <a:alpha val="35000"/>
              </a:srgbClr>
            </a:outerShdw>
          </a:effectLst>
        </p:spPr>
        <p:style>
          <a:lnRef idx="3">
            <a:schemeClr val="lt1"/>
          </a:lnRef>
          <a:fillRef idx="1">
            <a:schemeClr val="accent1"/>
          </a:fillRef>
          <a:effectRef idx="1">
            <a:schemeClr val="accent1"/>
          </a:effectRef>
          <a:fontRef idx="minor"/>
        </p:style>
      </p:sp>
      <p:sp>
        <p:nvSpPr>
          <p:cNvPr id="9" name="Line 10"/>
          <p:cNvSpPr/>
          <p:nvPr/>
        </p:nvSpPr>
        <p:spPr>
          <a:xfrm>
            <a:off x="-3600" y="4997520"/>
            <a:ext cx="9147600" cy="790200"/>
          </a:xfrm>
          <a:prstGeom prst="line">
            <a:avLst/>
          </a:prstGeom>
          <a:ln w="12240">
            <a:solidFill>
              <a:srgbClr val="196F85"/>
            </a:solidFill>
            <a:miter/>
          </a:ln>
        </p:spPr>
      </p:sp>
      <p:sp>
        <p:nvSpPr>
          <p:cNvPr id="10" name="PlaceHolder 11"/>
          <p:cNvSpPr>
            <a:spLocks noGrp="1"/>
          </p:cNvSpPr>
          <p:nvPr>
            <p:ph type="dt"/>
          </p:nvPr>
        </p:nvSpPr>
        <p:spPr>
          <a:xfrm>
            <a:off x="6726960" y="6408000"/>
            <a:ext cx="1919880" cy="365400"/>
          </a:xfrm>
          <a:prstGeom prst="rect">
            <a:avLst/>
          </a:prstGeom>
        </p:spPr>
        <p:txBody>
          <a:bodyPr lIns="90000" tIns="45000" rIns="90000" bIns="45000" anchor="b"/>
          <a:lstStyle/>
          <a:p>
            <a:pPr>
              <a:lnSpc>
                <a:spcPct val="100000"/>
              </a:lnSpc>
            </a:pPr>
            <a:r>
              <a:rPr lang="nl-NL" sz="1000" strike="noStrike">
                <a:solidFill>
                  <a:srgbClr val="FFFFFF"/>
                </a:solidFill>
                <a:latin typeface="Lucida Sans Unicode"/>
              </a:rPr>
              <a:t>9-07-17</a:t>
            </a:r>
            <a:endParaRPr/>
          </a:p>
        </p:txBody>
      </p:sp>
      <p:sp>
        <p:nvSpPr>
          <p:cNvPr id="11" name="PlaceHolder 12"/>
          <p:cNvSpPr>
            <a:spLocks noGrp="1"/>
          </p:cNvSpPr>
          <p:nvPr>
            <p:ph type="ftr"/>
          </p:nvPr>
        </p:nvSpPr>
        <p:spPr>
          <a:xfrm>
            <a:off x="4380120" y="6408000"/>
            <a:ext cx="2350440" cy="364680"/>
          </a:xfrm>
          <a:prstGeom prst="rect">
            <a:avLst/>
          </a:prstGeom>
        </p:spPr>
        <p:txBody>
          <a:bodyPr lIns="90000" tIns="45000" rIns="90000" bIns="45000" anchor="b"/>
          <a:lstStyle/>
          <a:p>
            <a:endParaRPr/>
          </a:p>
        </p:txBody>
      </p:sp>
      <p:sp>
        <p:nvSpPr>
          <p:cNvPr id="12" name="PlaceHolder 13"/>
          <p:cNvSpPr>
            <a:spLocks noGrp="1"/>
          </p:cNvSpPr>
          <p:nvPr>
            <p:ph type="sldNum"/>
          </p:nvPr>
        </p:nvSpPr>
        <p:spPr>
          <a:xfrm>
            <a:off x="8647200" y="6408000"/>
            <a:ext cx="365400" cy="364680"/>
          </a:xfrm>
          <a:prstGeom prst="rect">
            <a:avLst/>
          </a:prstGeom>
        </p:spPr>
        <p:txBody>
          <a:bodyPr lIns="90000" tIns="45000" rIns="90000" bIns="45000" anchor="b"/>
          <a:lstStyle/>
          <a:p>
            <a:pPr algn="r">
              <a:lnSpc>
                <a:spcPct val="100000"/>
              </a:lnSpc>
            </a:pPr>
            <a:fld id="{B31159FE-3BD6-4510-A75E-A27CD5DCF3E0}" type="slidenum">
              <a:rPr lang="nl-NL" sz="1000" strike="noStrike">
                <a:solidFill>
                  <a:srgbClr val="FFFFFF"/>
                </a:solidFill>
                <a:latin typeface="Lucida Sans Unicode"/>
              </a:rPr>
              <a:t>‹nr.›</a:t>
            </a:fld>
            <a:endParaRPr/>
          </a:p>
        </p:txBody>
      </p:sp>
      <p:sp>
        <p:nvSpPr>
          <p:cNvPr id="13" name="PlaceHolder 14"/>
          <p:cNvSpPr>
            <a:spLocks noGrp="1"/>
          </p:cNvSpPr>
          <p:nvPr>
            <p:ph type="body"/>
          </p:nvPr>
        </p:nvSpPr>
        <p:spPr>
          <a:xfrm>
            <a:off x="457200" y="1604520"/>
            <a:ext cx="8229240" cy="3977280"/>
          </a:xfrm>
          <a:prstGeom prst="rect">
            <a:avLst/>
          </a:prstGeom>
        </p:spPr>
        <p:txBody>
          <a:bodyPr lIns="0" tIns="0" rIns="0" bIns="0"/>
          <a:lstStyle/>
          <a:p>
            <a:pPr>
              <a:buSzPct val="45000"/>
              <a:buFont typeface="StarSymbol"/>
              <a:buChar char=""/>
            </a:pPr>
            <a:r>
              <a:rPr lang="es-VE" sz="2700">
                <a:latin typeface="Lucida Sans Unicode"/>
              </a:rPr>
              <a:t>Klik om de opmaak van de overzichtstekst te bewerken</a:t>
            </a:r>
            <a:endParaRPr/>
          </a:p>
          <a:p>
            <a:pPr lvl="1">
              <a:buSzPct val="75000"/>
              <a:buFont typeface="StarSymbol"/>
              <a:buChar char=""/>
            </a:pPr>
            <a:r>
              <a:rPr lang="es-VE" sz="2100">
                <a:latin typeface="Lucida Sans Unicode"/>
              </a:rPr>
              <a:t>Tweede overzichtsniveau</a:t>
            </a:r>
            <a:endParaRPr/>
          </a:p>
          <a:p>
            <a:pPr lvl="2">
              <a:buSzPct val="45000"/>
              <a:buFont typeface="StarSymbol"/>
              <a:buChar char=""/>
            </a:pPr>
            <a:r>
              <a:rPr lang="es-VE" sz="1900">
                <a:latin typeface="Lucida Sans Unicode"/>
              </a:rPr>
              <a:t>Derde overzichtsniveau</a:t>
            </a:r>
            <a:endParaRPr/>
          </a:p>
          <a:p>
            <a:pPr lvl="3">
              <a:buSzPct val="75000"/>
              <a:buFont typeface="StarSymbol"/>
              <a:buChar char=""/>
            </a:pPr>
            <a:r>
              <a:rPr lang="es-VE">
                <a:latin typeface="Lucida Sans Unicode"/>
              </a:rPr>
              <a:t>Vierde overzichtsniveau</a:t>
            </a:r>
            <a:endParaRPr/>
          </a:p>
          <a:p>
            <a:pPr lvl="4">
              <a:buSzPct val="45000"/>
              <a:buFont typeface="StarSymbol"/>
              <a:buChar char=""/>
            </a:pPr>
            <a:r>
              <a:rPr lang="es-VE" sz="2000">
                <a:latin typeface="Lucida Sans Unicode"/>
              </a:rPr>
              <a:t>Vijfde overzichtsniveau</a:t>
            </a:r>
            <a:endParaRPr/>
          </a:p>
          <a:p>
            <a:pPr lvl="5">
              <a:buSzPct val="45000"/>
              <a:buFont typeface="StarSymbol"/>
              <a:buChar char=""/>
            </a:pPr>
            <a:r>
              <a:rPr lang="es-VE" sz="2000">
                <a:latin typeface="Lucida Sans Unicode"/>
              </a:rPr>
              <a:t>Zesde overzichtsniveau</a:t>
            </a:r>
            <a:endParaRPr/>
          </a:p>
          <a:p>
            <a:pPr lvl="6">
              <a:buSzPct val="45000"/>
              <a:buFont typeface="StarSymbol"/>
              <a:buChar char=""/>
            </a:pPr>
            <a:r>
              <a:rPr lang="es-VE" sz="2000">
                <a:latin typeface="Lucida Sans Unicode"/>
              </a:rPr>
              <a:t>Zevende overzichtsniveau</a:t>
            </a:r>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8" name="CustomShape 1"/>
          <p:cNvSpPr/>
          <p:nvPr/>
        </p:nvSpPr>
        <p:spPr>
          <a:xfrm>
            <a:off x="499320" y="5945040"/>
            <a:ext cx="4940280" cy="920880"/>
          </a:xfrm>
          <a:custGeom>
            <a:avLst/>
            <a:gdLst/>
            <a:ahLst/>
            <a:cxnLst/>
            <a:rect l="0" t="0" r="r" b="b"/>
            <a:pathLst>
              <a:path w="7486" h="338">
                <a:moveTo>
                  <a:pt x="0" y="2"/>
                </a:moveTo>
                <a:lnTo>
                  <a:pt x="7485" y="337"/>
                </a:lnTo>
                <a:lnTo>
                  <a:pt x="5558" y="337"/>
                </a:lnTo>
                <a:lnTo>
                  <a:pt x="1" y="0"/>
                </a:lnTo>
              </a:path>
            </a:pathLst>
          </a:custGeom>
          <a:solidFill>
            <a:schemeClr val="accent1">
              <a:tint val="65000"/>
              <a:satMod val="115000"/>
              <a:alpha val="40000"/>
            </a:schemeClr>
          </a:solidFill>
          <a:ln w="9360">
            <a:noFill/>
          </a:ln>
        </p:spPr>
        <p:style>
          <a:lnRef idx="0">
            <a:scrgbClr r="0" g="0" b="0"/>
          </a:lnRef>
          <a:fillRef idx="0">
            <a:scrgbClr r="0" g="0" b="0"/>
          </a:fillRef>
          <a:effectRef idx="0">
            <a:scrgbClr r="0" g="0" b="0"/>
          </a:effectRef>
          <a:fontRef idx="minor"/>
        </p:style>
      </p:sp>
      <p:sp>
        <p:nvSpPr>
          <p:cNvPr id="49" name="CustomShape 2"/>
          <p:cNvSpPr/>
          <p:nvPr/>
        </p:nvSpPr>
        <p:spPr>
          <a:xfrm>
            <a:off x="485640" y="5938920"/>
            <a:ext cx="3690000" cy="933120"/>
          </a:xfrm>
          <a:custGeom>
            <a:avLst/>
            <a:gdLst/>
            <a:ahLst/>
            <a:cxnLst/>
            <a:rect l="0" t="0" r="r" b="b"/>
            <a:pathLst>
              <a:path w="5592" h="589">
                <a:moveTo>
                  <a:pt x="0" y="0"/>
                </a:moveTo>
                <a:lnTo>
                  <a:pt x="5591" y="585"/>
                </a:lnTo>
                <a:lnTo>
                  <a:pt x="4415" y="588"/>
                </a:lnTo>
                <a:lnTo>
                  <a:pt x="12" y="4"/>
                </a:lnTo>
              </a:path>
            </a:pathLst>
          </a:custGeom>
          <a:solidFill>
            <a:srgbClr val="000000"/>
          </a:solidFill>
          <a:ln w="9360">
            <a:noFill/>
          </a:ln>
        </p:spPr>
        <p:style>
          <a:lnRef idx="0">
            <a:scrgbClr r="0" g="0" b="0"/>
          </a:lnRef>
          <a:fillRef idx="0">
            <a:scrgbClr r="0" g="0" b="0"/>
          </a:fillRef>
          <a:effectRef idx="0">
            <a:scrgbClr r="0" g="0" b="0"/>
          </a:effectRef>
          <a:fontRef idx="minor"/>
        </p:style>
      </p:sp>
      <p:sp>
        <p:nvSpPr>
          <p:cNvPr id="50" name="CustomShape 3"/>
          <p:cNvSpPr/>
          <p:nvPr/>
        </p:nvSpPr>
        <p:spPr>
          <a:xfrm>
            <a:off x="-6120" y="5791320"/>
            <a:ext cx="3402000" cy="1080360"/>
          </a:xfrm>
          <a:prstGeom prst="rtTriangle">
            <a:avLst/>
          </a:prstGeom>
          <a:blipFill>
            <a:blip r:embed="rId14"/>
            <a:tile/>
          </a:blipFill>
          <a:ln w="12600">
            <a:noFill/>
          </a:ln>
          <a:effectLst>
            <a:outerShdw blurRad="50800" dist="38100" dir="5400000" rotWithShape="0">
              <a:srgbClr val="000000">
                <a:alpha val="35000"/>
              </a:srgbClr>
            </a:outerShdw>
          </a:effectLst>
        </p:spPr>
        <p:style>
          <a:lnRef idx="3">
            <a:schemeClr val="lt1"/>
          </a:lnRef>
          <a:fillRef idx="1">
            <a:schemeClr val="accent1"/>
          </a:fillRef>
          <a:effectRef idx="1">
            <a:schemeClr val="accent1"/>
          </a:effectRef>
          <a:fontRef idx="minor"/>
        </p:style>
      </p:sp>
      <p:sp>
        <p:nvSpPr>
          <p:cNvPr id="51" name="Line 4"/>
          <p:cNvSpPr/>
          <p:nvPr/>
        </p:nvSpPr>
        <p:spPr>
          <a:xfrm>
            <a:off x="-9000" y="5787720"/>
            <a:ext cx="3405240" cy="1084320"/>
          </a:xfrm>
          <a:prstGeom prst="line">
            <a:avLst/>
          </a:prstGeom>
          <a:ln w="12240">
            <a:solidFill>
              <a:srgbClr val="196F85"/>
            </a:solidFill>
            <a:miter/>
          </a:ln>
        </p:spPr>
      </p:sp>
      <p:sp>
        <p:nvSpPr>
          <p:cNvPr id="52" name="PlaceHolder 5"/>
          <p:cNvSpPr>
            <a:spLocks noGrp="1"/>
          </p:cNvSpPr>
          <p:nvPr>
            <p:ph type="body"/>
          </p:nvPr>
        </p:nvSpPr>
        <p:spPr>
          <a:xfrm>
            <a:off x="457200" y="1481400"/>
            <a:ext cx="8229240" cy="4525560"/>
          </a:xfrm>
          <a:prstGeom prst="rect">
            <a:avLst/>
          </a:prstGeom>
        </p:spPr>
        <p:txBody>
          <a:bodyPr lIns="90000" tIns="45000" rIns="90000" bIns="45000"/>
          <a:lstStyle/>
          <a:p>
            <a:pPr>
              <a:buSzPct val="45000"/>
              <a:buFont typeface="StarSymbol"/>
              <a:buChar char=""/>
            </a:pPr>
            <a:r>
              <a:rPr lang="es-VE" sz="2700" strike="noStrike">
                <a:solidFill>
                  <a:srgbClr val="000000"/>
                </a:solidFill>
                <a:latin typeface="Lucida Sans Unicode"/>
              </a:rPr>
              <a:t>Klik om de opmaak van de overzichtstekst te bewerken</a:t>
            </a:r>
            <a:endParaRPr/>
          </a:p>
          <a:p>
            <a:pPr lvl="1">
              <a:buSzPct val="75000"/>
              <a:buFont typeface="StarSymbol"/>
              <a:buChar char=""/>
            </a:pPr>
            <a:r>
              <a:rPr lang="es-VE" sz="2700" strike="noStrike">
                <a:solidFill>
                  <a:srgbClr val="000000"/>
                </a:solidFill>
                <a:latin typeface="Lucida Sans Unicode"/>
              </a:rPr>
              <a:t>Tweede overzichtsniveau</a:t>
            </a:r>
            <a:endParaRPr/>
          </a:p>
          <a:p>
            <a:pPr lvl="2">
              <a:buSzPct val="45000"/>
              <a:buFont typeface="StarSymbol"/>
              <a:buChar char=""/>
            </a:pPr>
            <a:r>
              <a:rPr lang="es-VE" sz="2700" strike="noStrike">
                <a:solidFill>
                  <a:srgbClr val="000000"/>
                </a:solidFill>
                <a:latin typeface="Lucida Sans Unicode"/>
              </a:rPr>
              <a:t>Derde overzichtsniveau</a:t>
            </a:r>
            <a:endParaRPr/>
          </a:p>
          <a:p>
            <a:pPr lvl="3">
              <a:buSzPct val="75000"/>
              <a:buFont typeface="StarSymbol"/>
              <a:buChar char=""/>
            </a:pPr>
            <a:r>
              <a:rPr lang="es-VE" sz="2700" strike="noStrike">
                <a:solidFill>
                  <a:srgbClr val="000000"/>
                </a:solidFill>
                <a:latin typeface="Lucida Sans Unicode"/>
              </a:rPr>
              <a:t>Vierde overzichtsniveau</a:t>
            </a:r>
            <a:endParaRPr/>
          </a:p>
          <a:p>
            <a:pPr lvl="4">
              <a:buSzPct val="45000"/>
              <a:buFont typeface="StarSymbol"/>
              <a:buChar char=""/>
            </a:pPr>
            <a:r>
              <a:rPr lang="es-VE" sz="2700" strike="noStrike">
                <a:solidFill>
                  <a:srgbClr val="000000"/>
                </a:solidFill>
                <a:latin typeface="Lucida Sans Unicode"/>
              </a:rPr>
              <a:t>Vijfde overzichtsniveau</a:t>
            </a:r>
            <a:endParaRPr/>
          </a:p>
          <a:p>
            <a:pPr lvl="5">
              <a:buSzPct val="45000"/>
              <a:buFont typeface="StarSymbol"/>
              <a:buChar char=""/>
            </a:pPr>
            <a:r>
              <a:rPr lang="es-VE" sz="2700" strike="noStrike">
                <a:solidFill>
                  <a:srgbClr val="000000"/>
                </a:solidFill>
                <a:latin typeface="Lucida Sans Unicode"/>
              </a:rPr>
              <a:t>Zesde overzichtsniveau</a:t>
            </a:r>
            <a:endParaRPr/>
          </a:p>
          <a:p>
            <a:pPr>
              <a:lnSpc>
                <a:spcPct val="100000"/>
              </a:lnSpc>
              <a:buSzPct val="68000"/>
              <a:buFont typeface="Wingdings 3" charset="2"/>
              <a:buChar char=""/>
            </a:pPr>
            <a:r>
              <a:rPr lang="es-VE" sz="2700" strike="noStrike">
                <a:solidFill>
                  <a:srgbClr val="000000"/>
                </a:solidFill>
                <a:latin typeface="Lucida Sans Unicode"/>
              </a:rPr>
              <a:t>Zevende overzichtsniveauHaga clic para modificar el estilo de texto del patrón</a:t>
            </a:r>
            <a:endParaRPr/>
          </a:p>
          <a:p>
            <a:pPr lvl="1">
              <a:lnSpc>
                <a:spcPct val="100000"/>
              </a:lnSpc>
              <a:buFont typeface="Verdana"/>
              <a:buChar char="◦"/>
            </a:pPr>
            <a:r>
              <a:rPr lang="es-VE" sz="2300" strike="noStrike">
                <a:solidFill>
                  <a:srgbClr val="000000"/>
                </a:solidFill>
                <a:latin typeface="Lucida Sans Unicode"/>
              </a:rPr>
              <a:t>Segundo nivel</a:t>
            </a:r>
            <a:endParaRPr/>
          </a:p>
          <a:p>
            <a:pPr lvl="2">
              <a:lnSpc>
                <a:spcPct val="100000"/>
              </a:lnSpc>
              <a:buFont typeface="Wingdings 2" charset="2"/>
              <a:buChar char=""/>
            </a:pPr>
            <a:r>
              <a:rPr lang="es-VE" sz="2100" strike="noStrike">
                <a:solidFill>
                  <a:srgbClr val="000000"/>
                </a:solidFill>
                <a:latin typeface="Lucida Sans Unicode"/>
              </a:rPr>
              <a:t>Tercer nivel</a:t>
            </a:r>
            <a:endParaRPr/>
          </a:p>
          <a:p>
            <a:pPr lvl="3">
              <a:lnSpc>
                <a:spcPct val="100000"/>
              </a:lnSpc>
              <a:buFont typeface="Wingdings 2" charset="2"/>
              <a:buChar char=""/>
            </a:pPr>
            <a:r>
              <a:rPr lang="es-VE" sz="1900" strike="noStrike">
                <a:solidFill>
                  <a:srgbClr val="000000"/>
                </a:solidFill>
                <a:latin typeface="Lucida Sans Unicode"/>
              </a:rPr>
              <a:t>Cuarto nivel</a:t>
            </a:r>
            <a:endParaRPr/>
          </a:p>
          <a:p>
            <a:pPr lvl="4">
              <a:lnSpc>
                <a:spcPct val="100000"/>
              </a:lnSpc>
              <a:buFont typeface="Wingdings 2" charset="2"/>
              <a:buChar char=""/>
            </a:pPr>
            <a:r>
              <a:rPr lang="es-VE" strike="noStrike">
                <a:solidFill>
                  <a:srgbClr val="000000"/>
                </a:solidFill>
                <a:latin typeface="Lucida Sans Unicode"/>
              </a:rPr>
              <a:t>Quinto nivel</a:t>
            </a:r>
            <a:endParaRPr/>
          </a:p>
        </p:txBody>
      </p:sp>
      <p:sp>
        <p:nvSpPr>
          <p:cNvPr id="53" name="PlaceHolder 6"/>
          <p:cNvSpPr>
            <a:spLocks noGrp="1"/>
          </p:cNvSpPr>
          <p:nvPr>
            <p:ph type="dt"/>
          </p:nvPr>
        </p:nvSpPr>
        <p:spPr>
          <a:xfrm>
            <a:off x="6726960" y="6408000"/>
            <a:ext cx="1919880" cy="365400"/>
          </a:xfrm>
          <a:prstGeom prst="rect">
            <a:avLst/>
          </a:prstGeom>
        </p:spPr>
        <p:txBody>
          <a:bodyPr lIns="90000" tIns="45000" rIns="90000" bIns="45000" anchor="b"/>
          <a:lstStyle/>
          <a:p>
            <a:pPr>
              <a:lnSpc>
                <a:spcPct val="100000"/>
              </a:lnSpc>
            </a:pPr>
            <a:r>
              <a:rPr lang="nl-NL" sz="1000" strike="noStrike">
                <a:solidFill>
                  <a:srgbClr val="000000"/>
                </a:solidFill>
                <a:latin typeface="Lucida Sans Unicode"/>
              </a:rPr>
              <a:t>9-07-17</a:t>
            </a:r>
            <a:endParaRPr/>
          </a:p>
        </p:txBody>
      </p:sp>
      <p:sp>
        <p:nvSpPr>
          <p:cNvPr id="54" name="PlaceHolder 7"/>
          <p:cNvSpPr>
            <a:spLocks noGrp="1"/>
          </p:cNvSpPr>
          <p:nvPr>
            <p:ph type="ftr"/>
          </p:nvPr>
        </p:nvSpPr>
        <p:spPr>
          <a:xfrm>
            <a:off x="4380120" y="6408000"/>
            <a:ext cx="2350440" cy="364680"/>
          </a:xfrm>
          <a:prstGeom prst="rect">
            <a:avLst/>
          </a:prstGeom>
        </p:spPr>
        <p:txBody>
          <a:bodyPr lIns="90000" tIns="45000" rIns="90000" bIns="45000" anchor="b"/>
          <a:lstStyle/>
          <a:p>
            <a:endParaRPr/>
          </a:p>
        </p:txBody>
      </p:sp>
      <p:sp>
        <p:nvSpPr>
          <p:cNvPr id="55" name="PlaceHolder 8"/>
          <p:cNvSpPr>
            <a:spLocks noGrp="1"/>
          </p:cNvSpPr>
          <p:nvPr>
            <p:ph type="sldNum"/>
          </p:nvPr>
        </p:nvSpPr>
        <p:spPr>
          <a:xfrm>
            <a:off x="8647200" y="6408000"/>
            <a:ext cx="365400" cy="364680"/>
          </a:xfrm>
          <a:prstGeom prst="rect">
            <a:avLst/>
          </a:prstGeom>
        </p:spPr>
        <p:txBody>
          <a:bodyPr lIns="90000" tIns="45000" rIns="90000" bIns="45000" anchor="b"/>
          <a:lstStyle/>
          <a:p>
            <a:pPr algn="r">
              <a:lnSpc>
                <a:spcPct val="100000"/>
              </a:lnSpc>
            </a:pPr>
            <a:fld id="{89B9DA25-E2DE-4CE3-A3B5-19787EDA5400}" type="slidenum">
              <a:rPr lang="nl-NL" sz="1000" strike="noStrike">
                <a:solidFill>
                  <a:srgbClr val="000000"/>
                </a:solidFill>
                <a:latin typeface="Lucida Sans Unicode"/>
              </a:rPr>
              <a:t>‹nr.›</a:t>
            </a:fld>
            <a:endParaRPr/>
          </a:p>
        </p:txBody>
      </p:sp>
      <p:sp>
        <p:nvSpPr>
          <p:cNvPr id="56" name="PlaceHolder 9"/>
          <p:cNvSpPr>
            <a:spLocks noGrp="1"/>
          </p:cNvSpPr>
          <p:nvPr>
            <p:ph type="title"/>
          </p:nvPr>
        </p:nvSpPr>
        <p:spPr>
          <a:xfrm>
            <a:off x="457200" y="274680"/>
            <a:ext cx="8229240" cy="1142640"/>
          </a:xfrm>
          <a:prstGeom prst="rect">
            <a:avLst/>
          </a:prstGeom>
        </p:spPr>
        <p:txBody>
          <a:bodyPr lIns="90000" tIns="45000" rIns="90000" bIns="45000" anchor="ctr"/>
          <a:lstStyle/>
          <a:p>
            <a:pPr>
              <a:lnSpc>
                <a:spcPct val="100000"/>
              </a:lnSpc>
            </a:pPr>
            <a:r>
              <a:rPr lang="es-VE" sz="4100" b="1" strike="noStrike">
                <a:solidFill>
                  <a:srgbClr val="464646"/>
                </a:solidFill>
                <a:latin typeface="Lucida Sans Unicode"/>
              </a:rPr>
              <a:t>Klik om de opmaak van de titeltekst te bewerkenHaga clic para modificar el estilo de título del patrón</a:t>
            </a:r>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1" name="CustomShape 1"/>
          <p:cNvSpPr/>
          <p:nvPr/>
        </p:nvSpPr>
        <p:spPr>
          <a:xfrm>
            <a:off x="499320" y="5945040"/>
            <a:ext cx="4940280" cy="920880"/>
          </a:xfrm>
          <a:custGeom>
            <a:avLst/>
            <a:gdLst/>
            <a:ahLst/>
            <a:cxnLst/>
            <a:rect l="0" t="0" r="r" b="b"/>
            <a:pathLst>
              <a:path w="7486" h="338">
                <a:moveTo>
                  <a:pt x="0" y="2"/>
                </a:moveTo>
                <a:lnTo>
                  <a:pt x="7485" y="337"/>
                </a:lnTo>
                <a:lnTo>
                  <a:pt x="5558" y="337"/>
                </a:lnTo>
                <a:lnTo>
                  <a:pt x="1" y="0"/>
                </a:lnTo>
              </a:path>
            </a:pathLst>
          </a:custGeom>
          <a:solidFill>
            <a:schemeClr val="accent1">
              <a:tint val="65000"/>
              <a:satMod val="115000"/>
              <a:alpha val="40000"/>
            </a:schemeClr>
          </a:solidFill>
          <a:ln w="9360">
            <a:noFill/>
          </a:ln>
        </p:spPr>
        <p:style>
          <a:lnRef idx="0">
            <a:scrgbClr r="0" g="0" b="0"/>
          </a:lnRef>
          <a:fillRef idx="0">
            <a:scrgbClr r="0" g="0" b="0"/>
          </a:fillRef>
          <a:effectRef idx="0">
            <a:scrgbClr r="0" g="0" b="0"/>
          </a:effectRef>
          <a:fontRef idx="minor"/>
        </p:style>
      </p:sp>
      <p:sp>
        <p:nvSpPr>
          <p:cNvPr id="92" name="CustomShape 2"/>
          <p:cNvSpPr/>
          <p:nvPr/>
        </p:nvSpPr>
        <p:spPr>
          <a:xfrm>
            <a:off x="485640" y="5938920"/>
            <a:ext cx="3690000" cy="933120"/>
          </a:xfrm>
          <a:custGeom>
            <a:avLst/>
            <a:gdLst/>
            <a:ahLst/>
            <a:cxnLst/>
            <a:rect l="0" t="0" r="r" b="b"/>
            <a:pathLst>
              <a:path w="5592" h="589">
                <a:moveTo>
                  <a:pt x="0" y="0"/>
                </a:moveTo>
                <a:lnTo>
                  <a:pt x="5591" y="585"/>
                </a:lnTo>
                <a:lnTo>
                  <a:pt x="4415" y="588"/>
                </a:lnTo>
                <a:lnTo>
                  <a:pt x="12" y="4"/>
                </a:lnTo>
              </a:path>
            </a:pathLst>
          </a:custGeom>
          <a:solidFill>
            <a:srgbClr val="000000"/>
          </a:solidFill>
          <a:ln w="9360">
            <a:noFill/>
          </a:ln>
        </p:spPr>
        <p:style>
          <a:lnRef idx="0">
            <a:scrgbClr r="0" g="0" b="0"/>
          </a:lnRef>
          <a:fillRef idx="0">
            <a:scrgbClr r="0" g="0" b="0"/>
          </a:fillRef>
          <a:effectRef idx="0">
            <a:scrgbClr r="0" g="0" b="0"/>
          </a:effectRef>
          <a:fontRef idx="minor"/>
        </p:style>
      </p:sp>
      <p:sp>
        <p:nvSpPr>
          <p:cNvPr id="93" name="CustomShape 3"/>
          <p:cNvSpPr/>
          <p:nvPr/>
        </p:nvSpPr>
        <p:spPr>
          <a:xfrm>
            <a:off x="-6120" y="5791320"/>
            <a:ext cx="3402000" cy="1080360"/>
          </a:xfrm>
          <a:prstGeom prst="rtTriangle">
            <a:avLst/>
          </a:prstGeom>
          <a:blipFill>
            <a:blip r:embed="rId14"/>
            <a:tile/>
          </a:blipFill>
          <a:ln w="12600">
            <a:noFill/>
          </a:ln>
          <a:effectLst>
            <a:outerShdw blurRad="50800" dist="38100" dir="5400000" rotWithShape="0">
              <a:srgbClr val="000000">
                <a:alpha val="35000"/>
              </a:srgbClr>
            </a:outerShdw>
          </a:effectLst>
        </p:spPr>
        <p:style>
          <a:lnRef idx="3">
            <a:schemeClr val="lt1"/>
          </a:lnRef>
          <a:fillRef idx="1">
            <a:schemeClr val="accent1"/>
          </a:fillRef>
          <a:effectRef idx="1">
            <a:schemeClr val="accent1"/>
          </a:effectRef>
          <a:fontRef idx="minor"/>
        </p:style>
      </p:sp>
      <p:sp>
        <p:nvSpPr>
          <p:cNvPr id="94" name="Line 4"/>
          <p:cNvSpPr/>
          <p:nvPr/>
        </p:nvSpPr>
        <p:spPr>
          <a:xfrm>
            <a:off x="-9000" y="5787720"/>
            <a:ext cx="3405240" cy="1084320"/>
          </a:xfrm>
          <a:prstGeom prst="line">
            <a:avLst/>
          </a:prstGeom>
          <a:ln w="12240">
            <a:solidFill>
              <a:srgbClr val="196F85"/>
            </a:solidFill>
            <a:miter/>
          </a:ln>
        </p:spPr>
      </p:sp>
      <p:sp>
        <p:nvSpPr>
          <p:cNvPr id="95" name="PlaceHolder 5"/>
          <p:cNvSpPr>
            <a:spLocks noGrp="1"/>
          </p:cNvSpPr>
          <p:nvPr>
            <p:ph type="dt"/>
          </p:nvPr>
        </p:nvSpPr>
        <p:spPr>
          <a:xfrm>
            <a:off x="6726960" y="6408000"/>
            <a:ext cx="1919880" cy="365400"/>
          </a:xfrm>
          <a:prstGeom prst="rect">
            <a:avLst/>
          </a:prstGeom>
        </p:spPr>
        <p:txBody>
          <a:bodyPr lIns="90000" tIns="45000" rIns="90000" bIns="45000" anchor="b"/>
          <a:lstStyle/>
          <a:p>
            <a:pPr>
              <a:lnSpc>
                <a:spcPct val="100000"/>
              </a:lnSpc>
            </a:pPr>
            <a:r>
              <a:rPr lang="nl-NL" sz="1000" strike="noStrike">
                <a:solidFill>
                  <a:srgbClr val="000000"/>
                </a:solidFill>
                <a:latin typeface="Lucida Sans Unicode"/>
              </a:rPr>
              <a:t>9-07-17</a:t>
            </a:r>
            <a:endParaRPr/>
          </a:p>
        </p:txBody>
      </p:sp>
      <p:sp>
        <p:nvSpPr>
          <p:cNvPr id="96" name="PlaceHolder 6"/>
          <p:cNvSpPr>
            <a:spLocks noGrp="1"/>
          </p:cNvSpPr>
          <p:nvPr>
            <p:ph type="ftr"/>
          </p:nvPr>
        </p:nvSpPr>
        <p:spPr>
          <a:xfrm>
            <a:off x="4380120" y="6408000"/>
            <a:ext cx="2350440" cy="364680"/>
          </a:xfrm>
          <a:prstGeom prst="rect">
            <a:avLst/>
          </a:prstGeom>
        </p:spPr>
        <p:txBody>
          <a:bodyPr lIns="90000" tIns="45000" rIns="90000" bIns="45000" anchor="b"/>
          <a:lstStyle/>
          <a:p>
            <a:endParaRPr/>
          </a:p>
        </p:txBody>
      </p:sp>
      <p:sp>
        <p:nvSpPr>
          <p:cNvPr id="97" name="PlaceHolder 7"/>
          <p:cNvSpPr>
            <a:spLocks noGrp="1"/>
          </p:cNvSpPr>
          <p:nvPr>
            <p:ph type="sldNum"/>
          </p:nvPr>
        </p:nvSpPr>
        <p:spPr>
          <a:xfrm>
            <a:off x="8647200" y="6408000"/>
            <a:ext cx="365400" cy="364680"/>
          </a:xfrm>
          <a:prstGeom prst="rect">
            <a:avLst/>
          </a:prstGeom>
        </p:spPr>
        <p:txBody>
          <a:bodyPr lIns="90000" tIns="45000" rIns="90000" bIns="45000" anchor="b"/>
          <a:lstStyle/>
          <a:p>
            <a:pPr algn="r">
              <a:lnSpc>
                <a:spcPct val="100000"/>
              </a:lnSpc>
            </a:pPr>
            <a:fld id="{DBD67549-21CC-4AF3-B501-CED1D9B2EFD9}" type="slidenum">
              <a:rPr lang="nl-NL" sz="1000" strike="noStrike">
                <a:solidFill>
                  <a:srgbClr val="000000"/>
                </a:solidFill>
                <a:latin typeface="Lucida Sans Unicode"/>
              </a:rPr>
              <a:t>‹nr.›</a:t>
            </a:fld>
            <a:endParaRPr/>
          </a:p>
        </p:txBody>
      </p:sp>
      <p:sp>
        <p:nvSpPr>
          <p:cNvPr id="98" name="PlaceHolder 8"/>
          <p:cNvSpPr>
            <a:spLocks noGrp="1"/>
          </p:cNvSpPr>
          <p:nvPr>
            <p:ph type="title"/>
          </p:nvPr>
        </p:nvSpPr>
        <p:spPr>
          <a:xfrm>
            <a:off x="457200" y="273600"/>
            <a:ext cx="8229240" cy="1144800"/>
          </a:xfrm>
          <a:prstGeom prst="rect">
            <a:avLst/>
          </a:prstGeom>
        </p:spPr>
        <p:txBody>
          <a:bodyPr lIns="0" tIns="0" rIns="0" bIns="0" anchor="ctr"/>
          <a:lstStyle/>
          <a:p>
            <a:r>
              <a:rPr lang="es-VE">
                <a:latin typeface="Lucida Sans Unicode"/>
              </a:rPr>
              <a:t>Klik om de opmaak van de titeltekst te bewerken</a:t>
            </a:r>
            <a:endParaRPr/>
          </a:p>
        </p:txBody>
      </p:sp>
      <p:sp>
        <p:nvSpPr>
          <p:cNvPr id="99" name="PlaceHolder 9"/>
          <p:cNvSpPr>
            <a:spLocks noGrp="1"/>
          </p:cNvSpPr>
          <p:nvPr>
            <p:ph type="body"/>
          </p:nvPr>
        </p:nvSpPr>
        <p:spPr>
          <a:xfrm>
            <a:off x="457200" y="1604520"/>
            <a:ext cx="8229240" cy="3977280"/>
          </a:xfrm>
          <a:prstGeom prst="rect">
            <a:avLst/>
          </a:prstGeom>
        </p:spPr>
        <p:txBody>
          <a:bodyPr lIns="0" tIns="0" rIns="0" bIns="0"/>
          <a:lstStyle/>
          <a:p>
            <a:pPr>
              <a:buSzPct val="45000"/>
              <a:buFont typeface="StarSymbol"/>
              <a:buChar char=""/>
            </a:pPr>
            <a:r>
              <a:rPr lang="es-VE" sz="2700">
                <a:latin typeface="Lucida Sans Unicode"/>
              </a:rPr>
              <a:t>Klik om de opmaak van de overzichtstekst te bewerken</a:t>
            </a:r>
            <a:endParaRPr/>
          </a:p>
          <a:p>
            <a:pPr lvl="1">
              <a:buSzPct val="75000"/>
              <a:buFont typeface="StarSymbol"/>
              <a:buChar char=""/>
            </a:pPr>
            <a:r>
              <a:rPr lang="es-VE" sz="2100">
                <a:latin typeface="Lucida Sans Unicode"/>
              </a:rPr>
              <a:t>Tweede overzichtsniveau</a:t>
            </a:r>
            <a:endParaRPr/>
          </a:p>
          <a:p>
            <a:pPr lvl="2">
              <a:buSzPct val="45000"/>
              <a:buFont typeface="StarSymbol"/>
              <a:buChar char=""/>
            </a:pPr>
            <a:r>
              <a:rPr lang="es-VE" sz="1900">
                <a:latin typeface="Lucida Sans Unicode"/>
              </a:rPr>
              <a:t>Derde overzichtsniveau</a:t>
            </a:r>
            <a:endParaRPr/>
          </a:p>
          <a:p>
            <a:pPr lvl="3">
              <a:buSzPct val="75000"/>
              <a:buFont typeface="StarSymbol"/>
              <a:buChar char=""/>
            </a:pPr>
            <a:r>
              <a:rPr lang="es-VE">
                <a:latin typeface="Lucida Sans Unicode"/>
              </a:rPr>
              <a:t>Vierde overzichtsniveau</a:t>
            </a:r>
            <a:endParaRPr/>
          </a:p>
          <a:p>
            <a:pPr lvl="4">
              <a:buSzPct val="45000"/>
              <a:buFont typeface="StarSymbol"/>
              <a:buChar char=""/>
            </a:pPr>
            <a:r>
              <a:rPr lang="es-VE" sz="2000">
                <a:latin typeface="Lucida Sans Unicode"/>
              </a:rPr>
              <a:t>Vijfde overzichtsniveau</a:t>
            </a:r>
            <a:endParaRPr/>
          </a:p>
          <a:p>
            <a:pPr lvl="5">
              <a:buSzPct val="45000"/>
              <a:buFont typeface="StarSymbol"/>
              <a:buChar char=""/>
            </a:pPr>
            <a:r>
              <a:rPr lang="es-VE" sz="2000">
                <a:latin typeface="Lucida Sans Unicode"/>
              </a:rPr>
              <a:t>Zesde overzichtsniveau</a:t>
            </a:r>
            <a:endParaRPr/>
          </a:p>
          <a:p>
            <a:pPr lvl="6">
              <a:buSzPct val="45000"/>
              <a:buFont typeface="StarSymbol"/>
              <a:buChar char=""/>
            </a:pPr>
            <a:r>
              <a:rPr lang="es-VE" sz="2000">
                <a:latin typeface="Lucida Sans Unicode"/>
              </a:rPr>
              <a:t>Zevende overzichtsniveau</a:t>
            </a:r>
            <a:endParaRP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4" name="CustomShape 1"/>
          <p:cNvSpPr/>
          <p:nvPr/>
        </p:nvSpPr>
        <p:spPr>
          <a:xfrm>
            <a:off x="499320" y="5945040"/>
            <a:ext cx="4940280" cy="920880"/>
          </a:xfrm>
          <a:custGeom>
            <a:avLst/>
            <a:gdLst/>
            <a:ahLst/>
            <a:cxnLst/>
            <a:rect l="0" t="0" r="r" b="b"/>
            <a:pathLst>
              <a:path w="7486" h="338">
                <a:moveTo>
                  <a:pt x="0" y="2"/>
                </a:moveTo>
                <a:lnTo>
                  <a:pt x="7485" y="337"/>
                </a:lnTo>
                <a:lnTo>
                  <a:pt x="5558" y="337"/>
                </a:lnTo>
                <a:lnTo>
                  <a:pt x="1" y="0"/>
                </a:lnTo>
              </a:path>
            </a:pathLst>
          </a:custGeom>
          <a:solidFill>
            <a:schemeClr val="accent1">
              <a:tint val="65000"/>
              <a:satMod val="115000"/>
              <a:alpha val="40000"/>
            </a:schemeClr>
          </a:solidFill>
          <a:ln w="9360">
            <a:noFill/>
          </a:ln>
        </p:spPr>
        <p:style>
          <a:lnRef idx="0">
            <a:scrgbClr r="0" g="0" b="0"/>
          </a:lnRef>
          <a:fillRef idx="0">
            <a:scrgbClr r="0" g="0" b="0"/>
          </a:fillRef>
          <a:effectRef idx="0">
            <a:scrgbClr r="0" g="0" b="0"/>
          </a:effectRef>
          <a:fontRef idx="minor"/>
        </p:style>
      </p:sp>
      <p:sp>
        <p:nvSpPr>
          <p:cNvPr id="135" name="CustomShape 2"/>
          <p:cNvSpPr/>
          <p:nvPr/>
        </p:nvSpPr>
        <p:spPr>
          <a:xfrm>
            <a:off x="485640" y="5938920"/>
            <a:ext cx="3690000" cy="933120"/>
          </a:xfrm>
          <a:custGeom>
            <a:avLst/>
            <a:gdLst/>
            <a:ahLst/>
            <a:cxnLst/>
            <a:rect l="0" t="0" r="r" b="b"/>
            <a:pathLst>
              <a:path w="5592" h="589">
                <a:moveTo>
                  <a:pt x="0" y="0"/>
                </a:moveTo>
                <a:lnTo>
                  <a:pt x="5591" y="585"/>
                </a:lnTo>
                <a:lnTo>
                  <a:pt x="4415" y="588"/>
                </a:lnTo>
                <a:lnTo>
                  <a:pt x="12" y="4"/>
                </a:lnTo>
              </a:path>
            </a:pathLst>
          </a:custGeom>
          <a:solidFill>
            <a:srgbClr val="000000"/>
          </a:solidFill>
          <a:ln w="9360">
            <a:noFill/>
          </a:ln>
        </p:spPr>
        <p:style>
          <a:lnRef idx="0">
            <a:scrgbClr r="0" g="0" b="0"/>
          </a:lnRef>
          <a:fillRef idx="0">
            <a:scrgbClr r="0" g="0" b="0"/>
          </a:fillRef>
          <a:effectRef idx="0">
            <a:scrgbClr r="0" g="0" b="0"/>
          </a:effectRef>
          <a:fontRef idx="minor"/>
        </p:style>
      </p:sp>
      <p:sp>
        <p:nvSpPr>
          <p:cNvPr id="136" name="CustomShape 3"/>
          <p:cNvSpPr/>
          <p:nvPr/>
        </p:nvSpPr>
        <p:spPr>
          <a:xfrm>
            <a:off x="-6120" y="5791320"/>
            <a:ext cx="3402000" cy="1080360"/>
          </a:xfrm>
          <a:prstGeom prst="rtTriangle">
            <a:avLst/>
          </a:prstGeom>
          <a:blipFill>
            <a:blip r:embed="rId14"/>
            <a:tile/>
          </a:blipFill>
          <a:ln w="12600">
            <a:noFill/>
          </a:ln>
          <a:effectLst>
            <a:outerShdw blurRad="50800" dist="38100" dir="5400000" rotWithShape="0">
              <a:srgbClr val="000000">
                <a:alpha val="35000"/>
              </a:srgbClr>
            </a:outerShdw>
          </a:effectLst>
        </p:spPr>
        <p:style>
          <a:lnRef idx="3">
            <a:schemeClr val="lt1"/>
          </a:lnRef>
          <a:fillRef idx="1">
            <a:schemeClr val="accent1"/>
          </a:fillRef>
          <a:effectRef idx="1">
            <a:schemeClr val="accent1"/>
          </a:effectRef>
          <a:fontRef idx="minor"/>
        </p:style>
      </p:sp>
      <p:sp>
        <p:nvSpPr>
          <p:cNvPr id="137" name="Line 4"/>
          <p:cNvSpPr/>
          <p:nvPr/>
        </p:nvSpPr>
        <p:spPr>
          <a:xfrm>
            <a:off x="-9000" y="5787720"/>
            <a:ext cx="3405240" cy="1084320"/>
          </a:xfrm>
          <a:prstGeom prst="line">
            <a:avLst/>
          </a:prstGeom>
          <a:ln w="12240">
            <a:solidFill>
              <a:srgbClr val="196F85"/>
            </a:solidFill>
            <a:miter/>
          </a:ln>
        </p:spPr>
      </p:sp>
      <p:sp>
        <p:nvSpPr>
          <p:cNvPr id="138" name="PlaceHolder 5"/>
          <p:cNvSpPr>
            <a:spLocks noGrp="1"/>
          </p:cNvSpPr>
          <p:nvPr>
            <p:ph type="body"/>
          </p:nvPr>
        </p:nvSpPr>
        <p:spPr>
          <a:xfrm>
            <a:off x="457200" y="277920"/>
            <a:ext cx="8229240" cy="5852880"/>
          </a:xfrm>
          <a:prstGeom prst="rect">
            <a:avLst/>
          </a:prstGeom>
        </p:spPr>
        <p:txBody>
          <a:bodyPr lIns="90000" tIns="45000" rIns="90000" bIns="45000"/>
          <a:lstStyle/>
          <a:p>
            <a:pPr>
              <a:buSzPct val="45000"/>
              <a:buFont typeface="StarSymbol"/>
              <a:buChar char=""/>
            </a:pPr>
            <a:r>
              <a:rPr lang="es-VE" sz="2700" strike="noStrike">
                <a:solidFill>
                  <a:srgbClr val="000000"/>
                </a:solidFill>
                <a:latin typeface="Lucida Sans Unicode"/>
              </a:rPr>
              <a:t>Klik om de opmaak van de overzichtstekst te bewerken</a:t>
            </a:r>
            <a:endParaRPr/>
          </a:p>
          <a:p>
            <a:pPr lvl="1">
              <a:buSzPct val="75000"/>
              <a:buFont typeface="StarSymbol"/>
              <a:buChar char=""/>
            </a:pPr>
            <a:r>
              <a:rPr lang="es-VE" sz="2700" strike="noStrike">
                <a:solidFill>
                  <a:srgbClr val="000000"/>
                </a:solidFill>
                <a:latin typeface="Lucida Sans Unicode"/>
              </a:rPr>
              <a:t>Tweede overzichtsniveau</a:t>
            </a:r>
            <a:endParaRPr/>
          </a:p>
          <a:p>
            <a:pPr lvl="2">
              <a:buSzPct val="45000"/>
              <a:buFont typeface="StarSymbol"/>
              <a:buChar char=""/>
            </a:pPr>
            <a:r>
              <a:rPr lang="es-VE" sz="2700" strike="noStrike">
                <a:solidFill>
                  <a:srgbClr val="000000"/>
                </a:solidFill>
                <a:latin typeface="Lucida Sans Unicode"/>
              </a:rPr>
              <a:t>Derde overzichtsniveau</a:t>
            </a:r>
            <a:endParaRPr/>
          </a:p>
          <a:p>
            <a:pPr lvl="3">
              <a:buSzPct val="75000"/>
              <a:buFont typeface="StarSymbol"/>
              <a:buChar char=""/>
            </a:pPr>
            <a:r>
              <a:rPr lang="es-VE" sz="2700" strike="noStrike">
                <a:solidFill>
                  <a:srgbClr val="000000"/>
                </a:solidFill>
                <a:latin typeface="Lucida Sans Unicode"/>
              </a:rPr>
              <a:t>Vierde overzichtsniveau</a:t>
            </a:r>
            <a:endParaRPr/>
          </a:p>
          <a:p>
            <a:pPr lvl="4">
              <a:buSzPct val="45000"/>
              <a:buFont typeface="StarSymbol"/>
              <a:buChar char=""/>
            </a:pPr>
            <a:r>
              <a:rPr lang="es-VE" sz="2700" strike="noStrike">
                <a:solidFill>
                  <a:srgbClr val="000000"/>
                </a:solidFill>
                <a:latin typeface="Lucida Sans Unicode"/>
              </a:rPr>
              <a:t>Vijfde overzichtsniveau</a:t>
            </a:r>
            <a:endParaRPr/>
          </a:p>
          <a:p>
            <a:pPr lvl="5">
              <a:buSzPct val="45000"/>
              <a:buFont typeface="StarSymbol"/>
              <a:buChar char=""/>
            </a:pPr>
            <a:r>
              <a:rPr lang="es-VE" sz="2700" strike="noStrike">
                <a:solidFill>
                  <a:srgbClr val="000000"/>
                </a:solidFill>
                <a:latin typeface="Lucida Sans Unicode"/>
              </a:rPr>
              <a:t>Zesde overzichtsniveau</a:t>
            </a:r>
            <a:endParaRPr/>
          </a:p>
          <a:p>
            <a:pPr>
              <a:lnSpc>
                <a:spcPct val="100000"/>
              </a:lnSpc>
              <a:buSzPct val="68000"/>
              <a:buFont typeface="Wingdings 3" charset="2"/>
              <a:buChar char=""/>
            </a:pPr>
            <a:r>
              <a:rPr lang="es-VE" sz="2700" strike="noStrike">
                <a:solidFill>
                  <a:srgbClr val="000000"/>
                </a:solidFill>
                <a:latin typeface="Lucida Sans Unicode"/>
              </a:rPr>
              <a:t>Zevende overzichtsniveauHaga clic para modificar el estilo de texto del patrón</a:t>
            </a:r>
            <a:endParaRPr/>
          </a:p>
          <a:p>
            <a:pPr lvl="1">
              <a:lnSpc>
                <a:spcPct val="100000"/>
              </a:lnSpc>
              <a:buFont typeface="Verdana"/>
              <a:buChar char="◦"/>
            </a:pPr>
            <a:r>
              <a:rPr lang="es-VE" sz="2300" strike="noStrike">
                <a:solidFill>
                  <a:srgbClr val="000000"/>
                </a:solidFill>
                <a:latin typeface="Lucida Sans Unicode"/>
              </a:rPr>
              <a:t>Segundo nivel</a:t>
            </a:r>
            <a:endParaRPr/>
          </a:p>
          <a:p>
            <a:pPr lvl="2">
              <a:lnSpc>
                <a:spcPct val="100000"/>
              </a:lnSpc>
              <a:buFont typeface="Wingdings 2" charset="2"/>
              <a:buChar char=""/>
            </a:pPr>
            <a:r>
              <a:rPr lang="es-VE" sz="2100" strike="noStrike">
                <a:solidFill>
                  <a:srgbClr val="000000"/>
                </a:solidFill>
                <a:latin typeface="Lucida Sans Unicode"/>
              </a:rPr>
              <a:t>Tercer nivel</a:t>
            </a:r>
            <a:endParaRPr/>
          </a:p>
          <a:p>
            <a:pPr lvl="3">
              <a:lnSpc>
                <a:spcPct val="100000"/>
              </a:lnSpc>
              <a:buFont typeface="Wingdings 2" charset="2"/>
              <a:buChar char=""/>
            </a:pPr>
            <a:r>
              <a:rPr lang="es-VE" sz="1900" strike="noStrike">
                <a:solidFill>
                  <a:srgbClr val="000000"/>
                </a:solidFill>
                <a:latin typeface="Lucida Sans Unicode"/>
              </a:rPr>
              <a:t>Cuarto nivel</a:t>
            </a:r>
            <a:endParaRPr/>
          </a:p>
          <a:p>
            <a:pPr lvl="4">
              <a:lnSpc>
                <a:spcPct val="100000"/>
              </a:lnSpc>
              <a:buFont typeface="Wingdings 2" charset="2"/>
              <a:buChar char=""/>
            </a:pPr>
            <a:r>
              <a:rPr lang="es-VE" strike="noStrike">
                <a:solidFill>
                  <a:srgbClr val="000000"/>
                </a:solidFill>
                <a:latin typeface="Lucida Sans Unicode"/>
              </a:rPr>
              <a:t>Quinto nivel</a:t>
            </a:r>
            <a:endParaRPr/>
          </a:p>
        </p:txBody>
      </p:sp>
      <p:sp>
        <p:nvSpPr>
          <p:cNvPr id="139" name="PlaceHolder 6"/>
          <p:cNvSpPr>
            <a:spLocks noGrp="1"/>
          </p:cNvSpPr>
          <p:nvPr>
            <p:ph type="dt"/>
          </p:nvPr>
        </p:nvSpPr>
        <p:spPr>
          <a:xfrm>
            <a:off x="6726960" y="6408000"/>
            <a:ext cx="1919880" cy="365400"/>
          </a:xfrm>
          <a:prstGeom prst="rect">
            <a:avLst/>
          </a:prstGeom>
        </p:spPr>
        <p:txBody>
          <a:bodyPr lIns="90000" tIns="45000" rIns="90000" bIns="45000" anchor="b"/>
          <a:lstStyle/>
          <a:p>
            <a:endParaRPr/>
          </a:p>
        </p:txBody>
      </p:sp>
      <p:sp>
        <p:nvSpPr>
          <p:cNvPr id="140" name="PlaceHolder 7"/>
          <p:cNvSpPr>
            <a:spLocks noGrp="1"/>
          </p:cNvSpPr>
          <p:nvPr>
            <p:ph type="ftr"/>
          </p:nvPr>
        </p:nvSpPr>
        <p:spPr>
          <a:xfrm>
            <a:off x="4380120" y="6408000"/>
            <a:ext cx="2350440" cy="364680"/>
          </a:xfrm>
          <a:prstGeom prst="rect">
            <a:avLst/>
          </a:prstGeom>
        </p:spPr>
        <p:txBody>
          <a:bodyPr lIns="90000" tIns="45000" rIns="90000" bIns="45000" anchor="b"/>
          <a:lstStyle/>
          <a:p>
            <a:endParaRPr/>
          </a:p>
        </p:txBody>
      </p:sp>
      <p:sp>
        <p:nvSpPr>
          <p:cNvPr id="141" name="PlaceHolder 8"/>
          <p:cNvSpPr>
            <a:spLocks noGrp="1"/>
          </p:cNvSpPr>
          <p:nvPr>
            <p:ph type="sldNum"/>
          </p:nvPr>
        </p:nvSpPr>
        <p:spPr>
          <a:xfrm>
            <a:off x="8647200" y="6408000"/>
            <a:ext cx="365400" cy="364680"/>
          </a:xfrm>
          <a:prstGeom prst="rect">
            <a:avLst/>
          </a:prstGeom>
        </p:spPr>
        <p:txBody>
          <a:bodyPr lIns="90000" tIns="45000" rIns="90000" bIns="45000" anchor="b"/>
          <a:lstStyle/>
          <a:p>
            <a:pPr algn="r">
              <a:lnSpc>
                <a:spcPct val="100000"/>
              </a:lnSpc>
            </a:pPr>
            <a:fld id="{677E7E99-D978-4FCF-9B1F-3091FF48E3C6}" type="slidenum">
              <a:rPr lang="nl-NL" sz="1000" strike="noStrike">
                <a:solidFill>
                  <a:srgbClr val="000000"/>
                </a:solidFill>
                <a:latin typeface="Lucida Sans Unicode"/>
              </a:rPr>
              <a:t>‹nr.›</a:t>
            </a:fld>
            <a:endParaRPr/>
          </a:p>
        </p:txBody>
      </p:sp>
      <p:sp>
        <p:nvSpPr>
          <p:cNvPr id="142" name="PlaceHolder 9"/>
          <p:cNvSpPr>
            <a:spLocks noGrp="1"/>
          </p:cNvSpPr>
          <p:nvPr>
            <p:ph type="title"/>
          </p:nvPr>
        </p:nvSpPr>
        <p:spPr>
          <a:xfrm>
            <a:off x="457200" y="273600"/>
            <a:ext cx="8229240" cy="1144800"/>
          </a:xfrm>
          <a:prstGeom prst="rect">
            <a:avLst/>
          </a:prstGeom>
        </p:spPr>
        <p:txBody>
          <a:bodyPr lIns="0" tIns="0" rIns="0" bIns="0" anchor="ctr"/>
          <a:lstStyle/>
          <a:p>
            <a:r>
              <a:rPr lang="es-VE">
                <a:latin typeface="Lucida Sans Unicode"/>
              </a:rPr>
              <a:t>Klik om de opmaak van de titeltekst te bewerken</a:t>
            </a:r>
            <a:endParaRP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3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1.xml"/><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 name="CustomShape 1"/>
          <p:cNvSpPr/>
          <p:nvPr/>
        </p:nvSpPr>
        <p:spPr>
          <a:xfrm>
            <a:off x="2750400" y="5805360"/>
            <a:ext cx="3642840" cy="1186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nl-NL" sz="2400" b="1" strike="noStrike">
                <a:solidFill>
                  <a:srgbClr val="000000"/>
                </a:solidFill>
                <a:latin typeface="Chiller"/>
              </a:rPr>
              <a:t>Msc. Elvy Monzant Arraga</a:t>
            </a:r>
            <a:endParaRPr/>
          </a:p>
          <a:p>
            <a:pPr algn="ctr">
              <a:lnSpc>
                <a:spcPct val="100000"/>
              </a:lnSpc>
            </a:pPr>
            <a:r>
              <a:rPr lang="nl-NL" sz="2400" b="1" strike="noStrike">
                <a:solidFill>
                  <a:srgbClr val="000000"/>
                </a:solidFill>
                <a:latin typeface="Chiller"/>
              </a:rPr>
              <a:t>DEJUSOL</a:t>
            </a:r>
            <a:endParaRPr/>
          </a:p>
        </p:txBody>
      </p:sp>
      <p:pic>
        <p:nvPicPr>
          <p:cNvPr id="183" name="Picture 4"/>
          <p:cNvPicPr/>
          <p:nvPr/>
        </p:nvPicPr>
        <p:blipFill>
          <a:blip r:embed="rId3"/>
          <a:stretch/>
        </p:blipFill>
        <p:spPr>
          <a:xfrm>
            <a:off x="1458000" y="2277000"/>
            <a:ext cx="6228000" cy="2332440"/>
          </a:xfrm>
          <a:prstGeom prst="rect">
            <a:avLst/>
          </a:prstGeom>
          <a:ln>
            <a:noFill/>
          </a:ln>
        </p:spPr>
      </p:pic>
      <p:sp>
        <p:nvSpPr>
          <p:cNvPr id="184" name="CustomShape 2"/>
          <p:cNvSpPr/>
          <p:nvPr/>
        </p:nvSpPr>
        <p:spPr>
          <a:xfrm>
            <a:off x="998280" y="260640"/>
            <a:ext cx="6966720" cy="33814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nl-NL" sz="5400" strike="noStrike">
                <a:solidFill>
                  <a:srgbClr val="000000"/>
                </a:solidFill>
                <a:latin typeface="Chiller"/>
              </a:rPr>
              <a:t>Una Iglesia en Salida,                            Pobre para los Pobres</a:t>
            </a:r>
            <a:endParaRPr/>
          </a:p>
        </p:txBody>
      </p:sp>
      <p:pic>
        <p:nvPicPr>
          <p:cNvPr id="185" name="Imagen 2"/>
          <p:cNvPicPr/>
          <p:nvPr/>
        </p:nvPicPr>
        <p:blipFill>
          <a:blip r:embed="rId4"/>
          <a:stretch/>
        </p:blipFill>
        <p:spPr>
          <a:xfrm>
            <a:off x="7686000" y="137160"/>
            <a:ext cx="963000" cy="1275120"/>
          </a:xfrm>
          <a:prstGeom prst="rect">
            <a:avLst/>
          </a:prstGeom>
          <a:ln>
            <a:noFill/>
          </a:ln>
        </p:spPr>
      </p:pic>
    </p:spTree>
  </p:cSld>
  <p:clrMapOvr>
    <a:masterClrMapping/>
  </p:clrMapOvr>
  <p:transition>
    <p:wipe dir="u"/>
  </p:transition>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 name="TextShape 1"/>
          <p:cNvSpPr txBox="1"/>
          <p:nvPr/>
        </p:nvSpPr>
        <p:spPr>
          <a:xfrm>
            <a:off x="457200" y="1916280"/>
            <a:ext cx="8229240" cy="2736360"/>
          </a:xfrm>
          <a:prstGeom prst="rect">
            <a:avLst/>
          </a:prstGeom>
          <a:noFill/>
          <a:ln>
            <a:noFill/>
          </a:ln>
        </p:spPr>
        <p:txBody>
          <a:bodyPr lIns="90000" tIns="45000" rIns="90000" bIns="45000"/>
          <a:lstStyle/>
          <a:p>
            <a:pPr algn="ctr">
              <a:lnSpc>
                <a:spcPct val="100000"/>
              </a:lnSpc>
            </a:pPr>
            <a:r>
              <a:rPr lang="es-VE" sz="4000" strike="noStrike">
                <a:solidFill>
                  <a:srgbClr val="000000"/>
                </a:solidFill>
                <a:latin typeface="Lucida Sans Unicode"/>
              </a:rPr>
              <a:t> </a:t>
            </a:r>
            <a:endParaRPr/>
          </a:p>
          <a:p>
            <a:pPr algn="ctr">
              <a:lnSpc>
                <a:spcPct val="100000"/>
              </a:lnSpc>
            </a:pPr>
            <a:r>
              <a:rPr lang="es-VE" sz="6000" b="1" strike="noStrike">
                <a:solidFill>
                  <a:srgbClr val="000000"/>
                </a:solidFill>
                <a:latin typeface="Lucida Sans Unicode"/>
              </a:rPr>
              <a:t>Una historia de </a:t>
            </a:r>
            <a:r>
              <a:rPr lang="es-VE" sz="6000" b="1" i="1" u="sng" strike="noStrike">
                <a:solidFill>
                  <a:srgbClr val="000000"/>
                </a:solidFill>
                <a:latin typeface="Lucida Sans Unicode"/>
              </a:rPr>
              <a:t>vida</a:t>
            </a:r>
            <a:endParaRPr/>
          </a:p>
        </p:txBody>
      </p:sp>
    </p:spTree>
  </p:cSld>
  <p:clrMapOvr>
    <a:masterClrMapping/>
  </p:clrMapOvr>
  <p:timing>
    <p:tnLst>
      <p:par>
        <p:cTn id="1" dur="indefinite" restart="never" nodeType="tmRoot">
          <p:childTnLst>
            <p:seq>
              <p:cTn id="2" dur="indefinite" nodeType="mainSeq">
                <p:childTnLst>
                  <p:par>
                    <p:cTn id="3" fill="hold" nodeType="clickEffect">
                      <p:stCondLst>
                        <p:cond delay="indefinite"/>
                      </p:stCondLst>
                      <p:childTnLst>
                        <p:par>
                          <p:cTn id="4" fill="hold" nodeType="withEffect">
                            <p:stCondLst>
                              <p:cond delay="0"/>
                            </p:stCondLst>
                            <p:childTnLst>
                              <p:par>
                                <p:cTn id="5" presetID="2" presetClass="entr" presetSubtype="4" fill="hold" nodeType="clickEffect">
                                  <p:stCondLst>
                                    <p:cond delay="0"/>
                                  </p:stCondLst>
                                  <p:childTnLst>
                                    <p:set>
                                      <p:cBhvr>
                                        <p:cTn id="6" dur="1" fill="hold">
                                          <p:stCondLst>
                                            <p:cond delay="0"/>
                                          </p:stCondLst>
                                        </p:cTn>
                                        <p:tgtEl>
                                          <p:spTgt spid="186">
                                            <p:txEl>
                                              <p:pRg st="0" end="2"/>
                                            </p:txEl>
                                          </p:spTgt>
                                        </p:tgtEl>
                                        <p:attrNameLst>
                                          <p:attrName>style.visibility</p:attrName>
                                        </p:attrNameLst>
                                      </p:cBhvr>
                                      <p:to>
                                        <p:strVal val="visible"/>
                                      </p:to>
                                    </p:set>
                                    <p:anim calcmode="lin" valueType="num">
                                      <p:cBhvr additive="repl">
                                        <p:cTn id="7" dur="500" fill="hold"/>
                                        <p:tgtEl>
                                          <p:spTgt spid="186">
                                            <p:txEl>
                                              <p:pRg st="0" end="2"/>
                                            </p:txEl>
                                          </p:spTgt>
                                        </p:tgtEl>
                                        <p:attrNameLst>
                                          <p:attrName>ppt_x</p:attrName>
                                        </p:attrNameLst>
                                      </p:cBhvr>
                                      <p:tavLst>
                                        <p:tav tm="0">
                                          <p:val>
                                            <p:strVal val="#ppt_x"/>
                                          </p:val>
                                        </p:tav>
                                        <p:tav tm="100000">
                                          <p:val>
                                            <p:strVal val="#ppt_x"/>
                                          </p:val>
                                        </p:tav>
                                      </p:tavLst>
                                    </p:anim>
                                    <p:anim calcmode="lin" valueType="num">
                                      <p:cBhvr additive="repl">
                                        <p:cTn id="8" dur="500" fill="hold"/>
                                        <p:tgtEl>
                                          <p:spTgt spid="186">
                                            <p:txEl>
                                              <p:pRg st="0"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Effect">
                      <p:stCondLst>
                        <p:cond delay="indefinite"/>
                      </p:stCondLst>
                      <p:childTnLst>
                        <p:par>
                          <p:cTn id="10" fill="hold" nodeType="withEffect">
                            <p:stCondLst>
                              <p:cond delay="0"/>
                            </p:stCondLst>
                            <p:childTnLst>
                              <p:par>
                                <p:cTn id="11" presetID="2" presetClass="entr" presetSubtype="4" fill="hold" nodeType="clickEffect">
                                  <p:stCondLst>
                                    <p:cond delay="0"/>
                                  </p:stCondLst>
                                  <p:childTnLst>
                                    <p:set>
                                      <p:cBhvr>
                                        <p:cTn id="12" dur="1" fill="hold">
                                          <p:stCondLst>
                                            <p:cond delay="0"/>
                                          </p:stCondLst>
                                        </p:cTn>
                                        <p:tgtEl>
                                          <p:spTgt spid="186">
                                            <p:txEl>
                                              <p:pRg st="2" end="23"/>
                                            </p:txEl>
                                          </p:spTgt>
                                        </p:tgtEl>
                                        <p:attrNameLst>
                                          <p:attrName>style.visibility</p:attrName>
                                        </p:attrNameLst>
                                      </p:cBhvr>
                                      <p:to>
                                        <p:strVal val="visible"/>
                                      </p:to>
                                    </p:set>
                                    <p:anim calcmode="lin" valueType="num">
                                      <p:cBhvr additive="repl">
                                        <p:cTn id="13" dur="500" fill="hold"/>
                                        <p:tgtEl>
                                          <p:spTgt spid="186">
                                            <p:txEl>
                                              <p:pRg st="2" end="23"/>
                                            </p:txEl>
                                          </p:spTgt>
                                        </p:tgtEl>
                                        <p:attrNameLst>
                                          <p:attrName>ppt_x</p:attrName>
                                        </p:attrNameLst>
                                      </p:cBhvr>
                                      <p:tavLst>
                                        <p:tav tm="0">
                                          <p:val>
                                            <p:strVal val="#ppt_x"/>
                                          </p:val>
                                        </p:tav>
                                        <p:tav tm="100000">
                                          <p:val>
                                            <p:strVal val="#ppt_x"/>
                                          </p:val>
                                        </p:tav>
                                      </p:tavLst>
                                    </p:anim>
                                    <p:anim calcmode="lin" valueType="num">
                                      <p:cBhvr additive="repl">
                                        <p:cTn id="14" dur="500" fill="hold"/>
                                        <p:tgtEl>
                                          <p:spTgt spid="186">
                                            <p:txEl>
                                              <p:pRg st="2" end="2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CustomShape 1"/>
          <p:cNvSpPr/>
          <p:nvPr/>
        </p:nvSpPr>
        <p:spPr>
          <a:xfrm>
            <a:off x="3286080" y="5813280"/>
            <a:ext cx="4142880" cy="9892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nl-NL" sz="5900" strike="noStrike">
                <a:solidFill>
                  <a:srgbClr val="FFFFFF"/>
                </a:solidFill>
                <a:latin typeface="Lucida Sans Unicode"/>
              </a:rPr>
              <a:t>SEVEN UP</a:t>
            </a:r>
            <a:endParaRPr/>
          </a:p>
        </p:txBody>
      </p:sp>
      <p:pic>
        <p:nvPicPr>
          <p:cNvPr id="188" name="Picture 2"/>
          <p:cNvPicPr/>
          <p:nvPr/>
        </p:nvPicPr>
        <p:blipFill>
          <a:blip r:embed="rId2"/>
          <a:stretch/>
        </p:blipFill>
        <p:spPr>
          <a:xfrm>
            <a:off x="500040" y="857160"/>
            <a:ext cx="8094240" cy="4642920"/>
          </a:xfrm>
          <a:prstGeom prst="rect">
            <a:avLst/>
          </a:prstGeom>
          <a:ln>
            <a:noFill/>
          </a:ln>
        </p:spPr>
      </p:pic>
      <p:sp>
        <p:nvSpPr>
          <p:cNvPr id="189" name="CustomShape 2"/>
          <p:cNvSpPr/>
          <p:nvPr/>
        </p:nvSpPr>
        <p:spPr>
          <a:xfrm>
            <a:off x="2195640" y="4581360"/>
            <a:ext cx="6948000" cy="861480"/>
          </a:xfrm>
          <a:custGeom>
            <a:avLst/>
            <a:gdLst/>
            <a:ahLst/>
            <a:cxnLst/>
            <a:rect l="0" t="0" r="r" b="b"/>
            <a:pathLst>
              <a:path w="21601" h="21601">
                <a:moveTo>
                  <a:pt x="0" y="0"/>
                </a:moveTo>
                <a:lnTo>
                  <a:pt x="8100" y="0"/>
                </a:lnTo>
                <a:lnTo>
                  <a:pt x="8100" y="2700"/>
                </a:lnTo>
                <a:lnTo>
                  <a:pt x="13500" y="2700"/>
                </a:lnTo>
                <a:lnTo>
                  <a:pt x="13500" y="0"/>
                </a:lnTo>
                <a:lnTo>
                  <a:pt x="21600" y="0"/>
                </a:lnTo>
                <a:lnTo>
                  <a:pt x="18900" y="9450"/>
                </a:lnTo>
                <a:lnTo>
                  <a:pt x="21600" y="18900"/>
                </a:lnTo>
                <a:lnTo>
                  <a:pt x="16200" y="18900"/>
                </a:lnTo>
                <a:lnTo>
                  <a:pt x="16200" y="21600"/>
                </a:lnTo>
                <a:lnTo>
                  <a:pt x="5400" y="21600"/>
                </a:lnTo>
                <a:lnTo>
                  <a:pt x="5400" y="18900"/>
                </a:lnTo>
                <a:lnTo>
                  <a:pt x="0" y="18900"/>
                </a:lnTo>
                <a:lnTo>
                  <a:pt x="2700" y="9450"/>
                </a:lnTo>
                <a:lnTo>
                  <a:pt x="8100" y="2700"/>
                </a:lnTo>
                <a:lnTo>
                  <a:pt x="5400" y="2700"/>
                </a:lnTo>
                <a:lnTo>
                  <a:pt x="5400" y="18900"/>
                </a:lnTo>
                <a:lnTo>
                  <a:pt x="5400" y="2700"/>
                </a:lnTo>
                <a:lnTo>
                  <a:pt x="8100" y="0"/>
                </a:lnTo>
                <a:lnTo>
                  <a:pt x="13500" y="2700"/>
                </a:lnTo>
                <a:lnTo>
                  <a:pt x="16200" y="2700"/>
                </a:lnTo>
                <a:lnTo>
                  <a:pt x="16200" y="18900"/>
                </a:lnTo>
                <a:lnTo>
                  <a:pt x="16200" y="2700"/>
                </a:lnTo>
                <a:lnTo>
                  <a:pt x="13500" y="0"/>
                </a:lnTo>
              </a:path>
            </a:pathLst>
          </a:custGeom>
          <a:solidFill>
            <a:srgbClr val="FFFFCC"/>
          </a:solidFill>
          <a:ln w="9360">
            <a:solidFill>
              <a:srgbClr val="000000"/>
            </a:solidFill>
            <a:miter/>
          </a:ln>
          <a:effectLst>
            <a:outerShdw dist="107763" dir="2700000" algn="ctr" rotWithShape="0">
              <a:srgbClr val="808080"/>
            </a:outerShdw>
          </a:effectLst>
        </p:spPr>
        <p:style>
          <a:lnRef idx="0">
            <a:scrgbClr r="0" g="0" b="0"/>
          </a:lnRef>
          <a:fillRef idx="0">
            <a:scrgbClr r="0" g="0" b="0"/>
          </a:fillRef>
          <a:effectRef idx="0">
            <a:scrgbClr r="0" g="0" b="0"/>
          </a:effectRef>
          <a:fontRef idx="minor"/>
        </p:style>
      </p:sp>
      <p:pic>
        <p:nvPicPr>
          <p:cNvPr id="190" name="Picture 4"/>
          <p:cNvPicPr/>
          <p:nvPr/>
        </p:nvPicPr>
        <p:blipFill>
          <a:blip r:embed="rId3"/>
          <a:stretch/>
        </p:blipFill>
        <p:spPr>
          <a:xfrm>
            <a:off x="500040" y="5143680"/>
            <a:ext cx="6643440" cy="576000"/>
          </a:xfrm>
          <a:prstGeom prst="rect">
            <a:avLst/>
          </a:prstGeom>
          <a:ln>
            <a:noFill/>
          </a:ln>
        </p:spPr>
      </p:pic>
    </p:spTree>
  </p:cSld>
  <p:clrMapOvr>
    <a:masterClrMapping/>
  </p:clrMapOvr>
  <p:timing>
    <p:tnLst>
      <p:par>
        <p:cTn id="1" dur="indefinite" restart="never" nodeType="tmRoot">
          <p:childTnLst>
            <p:seq>
              <p:cTn id="2" dur="indefinite" nodeType="mainSeq">
                <p:childTnLst>
                  <p:par>
                    <p:cTn id="3" fill="hold" nodeType="clickEffect">
                      <p:stCondLst>
                        <p:cond delay="indefinite"/>
                      </p:stCondLst>
                      <p:childTnLst>
                        <p:par>
                          <p:cTn id="4" fill="hold" nodeType="withEffect">
                            <p:stCondLst>
                              <p:cond delay="0"/>
                            </p:stCondLst>
                            <p:childTnLst>
                              <p:par>
                                <p:cTn id="5" presetID="9" presetClass="entr" fill="hold" nodeType="clickEffect">
                                  <p:stCondLst>
                                    <p:cond delay="0"/>
                                  </p:stCondLst>
                                  <p:childTnLst>
                                    <p:set>
                                      <p:cBhvr>
                                        <p:cTn id="6" dur="1" fill="hold">
                                          <p:stCondLst>
                                            <p:cond delay="0"/>
                                          </p:stCondLst>
                                        </p:cTn>
                                        <p:tgtEl>
                                          <p:spTgt spid="188"/>
                                        </p:tgtEl>
                                        <p:attrNameLst>
                                          <p:attrName>style.visibility</p:attrName>
                                        </p:attrNameLst>
                                      </p:cBhvr>
                                      <p:to>
                                        <p:strVal val="visible"/>
                                      </p:to>
                                    </p:set>
                                    <p:animEffect transition="in" filter="dissolve">
                                      <p:cBhvr additive="repl">
                                        <p:cTn id="7" dur="5000"/>
                                        <p:tgtEl>
                                          <p:spTgt spid="1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1" name="Picture 2"/>
          <p:cNvPicPr/>
          <p:nvPr/>
        </p:nvPicPr>
        <p:blipFill>
          <a:blip r:embed="rId2"/>
          <a:stretch/>
        </p:blipFill>
        <p:spPr>
          <a:xfrm>
            <a:off x="144360" y="144360"/>
            <a:ext cx="4787640" cy="6713280"/>
          </a:xfrm>
          <a:prstGeom prst="rect">
            <a:avLst/>
          </a:prstGeom>
          <a:ln>
            <a:noFill/>
          </a:ln>
        </p:spPr>
      </p:pic>
      <p:sp>
        <p:nvSpPr>
          <p:cNvPr id="192" name="CustomShape 1"/>
          <p:cNvSpPr/>
          <p:nvPr/>
        </p:nvSpPr>
        <p:spPr>
          <a:xfrm>
            <a:off x="5006880" y="2963880"/>
            <a:ext cx="4136760" cy="928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nl-NL" sz="5500" strike="noStrike">
                <a:solidFill>
                  <a:srgbClr val="000000"/>
                </a:solidFill>
                <a:latin typeface="Century Gothic"/>
              </a:rPr>
              <a:t>ENMANUEL</a:t>
            </a:r>
            <a:endParaRPr/>
          </a:p>
        </p:txBody>
      </p:sp>
    </p:spTree>
  </p:cSld>
  <p:clrMapOvr>
    <a:masterClrMapping/>
  </p:clrMapOvr>
  <p:timing>
    <p:tnLst>
      <p:par>
        <p:cTn id="1" dur="indefinite" restart="never" nodeType="tmRoot">
          <p:childTnLst>
            <p:seq>
              <p:cTn id="2" dur="indefinite" nodeType="mainSeq">
                <p:childTnLst>
                  <p:par>
                    <p:cTn id="3" fill="hold" nodeType="clickEffect">
                      <p:stCondLst>
                        <p:cond delay="indefinite"/>
                      </p:stCondLst>
                      <p:childTnLst>
                        <p:par>
                          <p:cTn id="4" fill="hold" nodeType="withEffect">
                            <p:stCondLst>
                              <p:cond delay="0"/>
                            </p:stCondLst>
                            <p:childTnLst>
                              <p:par>
                                <p:cTn id="5" presetID="5" presetClass="entr" presetSubtype="10" fill="hold" nodeType="clickEffect">
                                  <p:stCondLst>
                                    <p:cond delay="0"/>
                                  </p:stCondLst>
                                  <p:childTnLst>
                                    <p:set>
                                      <p:cBhvr>
                                        <p:cTn id="6" dur="1" fill="hold">
                                          <p:stCondLst>
                                            <p:cond delay="0"/>
                                          </p:stCondLst>
                                        </p:cTn>
                                        <p:tgtEl>
                                          <p:spTgt spid="192">
                                            <p:txEl>
                                              <p:pRg st="0" end="9"/>
                                            </p:txEl>
                                          </p:spTgt>
                                        </p:tgtEl>
                                        <p:attrNameLst>
                                          <p:attrName>style.visibility</p:attrName>
                                        </p:attrNameLst>
                                      </p:cBhvr>
                                      <p:to>
                                        <p:strVal val="visible"/>
                                      </p:to>
                                    </p:set>
                                    <p:animEffect transition="in" filter="checkerboard(across)">
                                      <p:cBhvr additive="repl">
                                        <p:cTn id="7" dur="3000"/>
                                        <p:tgtEl>
                                          <p:spTgt spid="192">
                                            <p:txEl>
                                              <p:pRg st="0"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 name="CustomShape 1"/>
          <p:cNvSpPr/>
          <p:nvPr/>
        </p:nvSpPr>
        <p:spPr>
          <a:xfrm>
            <a:off x="0" y="785880"/>
            <a:ext cx="5500440" cy="2283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nl-NL" sz="4800" strike="noStrike">
                <a:solidFill>
                  <a:srgbClr val="DA1F28"/>
                </a:solidFill>
                <a:latin typeface="Century Gothic"/>
              </a:rPr>
              <a:t> </a:t>
            </a:r>
            <a:r>
              <a:rPr lang="nl-NL" sz="4800" strike="noStrike">
                <a:solidFill>
                  <a:srgbClr val="000000"/>
                </a:solidFill>
                <a:latin typeface="Century Gothic"/>
              </a:rPr>
              <a:t>Frente a ti coloco dos caminos: la Vida y la Muerte</a:t>
            </a:r>
            <a:endParaRPr/>
          </a:p>
        </p:txBody>
      </p:sp>
      <p:sp>
        <p:nvSpPr>
          <p:cNvPr id="194" name="CustomShape 2"/>
          <p:cNvSpPr/>
          <p:nvPr/>
        </p:nvSpPr>
        <p:spPr>
          <a:xfrm flipH="1">
            <a:off x="3040920" y="5715000"/>
            <a:ext cx="2030040" cy="553680"/>
          </a:xfrm>
          <a:prstGeom prst="rect">
            <a:avLst/>
          </a:prstGeom>
          <a:noFill/>
          <a:ln>
            <a:noFill/>
          </a:ln>
        </p:spPr>
        <p:style>
          <a:lnRef idx="0">
            <a:scrgbClr r="0" g="0" b="0"/>
          </a:lnRef>
          <a:fillRef idx="0">
            <a:scrgbClr r="0" g="0" b="0"/>
          </a:fillRef>
          <a:effectRef idx="0">
            <a:scrgbClr r="0" g="0" b="0"/>
          </a:effectRef>
          <a:fontRef idx="minor"/>
        </p:style>
      </p:sp>
      <p:sp>
        <p:nvSpPr>
          <p:cNvPr id="195" name="CustomShape 3"/>
          <p:cNvSpPr/>
          <p:nvPr/>
        </p:nvSpPr>
        <p:spPr>
          <a:xfrm>
            <a:off x="1763640" y="5483880"/>
            <a:ext cx="5928840" cy="1004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nl-NL" sz="6000" strike="noStrike">
                <a:solidFill>
                  <a:srgbClr val="000000"/>
                </a:solidFill>
                <a:latin typeface="Century Gothic"/>
              </a:rPr>
              <a:t>ELIGE LA VIDA </a:t>
            </a:r>
            <a:endParaRPr/>
          </a:p>
        </p:txBody>
      </p:sp>
      <p:pic>
        <p:nvPicPr>
          <p:cNvPr id="196" name="Picture 2"/>
          <p:cNvPicPr/>
          <p:nvPr/>
        </p:nvPicPr>
        <p:blipFill>
          <a:blip r:embed="rId2"/>
          <a:stretch/>
        </p:blipFill>
        <p:spPr>
          <a:xfrm>
            <a:off x="5816520" y="714240"/>
            <a:ext cx="3112560" cy="3714480"/>
          </a:xfrm>
          <a:prstGeom prst="rect">
            <a:avLst/>
          </a:prstGeom>
          <a:ln>
            <a:noFill/>
          </a:ln>
        </p:spPr>
      </p:pic>
    </p:spTree>
  </p:cSld>
  <p:clrMapOvr>
    <a:masterClrMapping/>
  </p:clrMapOvr>
  <p:timing>
    <p:tnLst>
      <p:par>
        <p:cTn id="1" dur="indefinite" restart="never" nodeType="tmRoot">
          <p:childTnLst>
            <p:seq>
              <p:cTn id="2" dur="indefinite" nodeType="mainSeq">
                <p:childTnLst>
                  <p:par>
                    <p:cTn id="3" fill="hold" nodeType="clickEffect">
                      <p:stCondLst>
                        <p:cond delay="indefinite"/>
                      </p:stCondLst>
                      <p:childTnLst>
                        <p:par>
                          <p:cTn id="4" fill="hold" nodeType="withEffect">
                            <p:stCondLst>
                              <p:cond delay="0"/>
                            </p:stCondLst>
                            <p:childTnLst>
                              <p:par>
                                <p:cTn id="5" presetID="9" presetClass="entr" fill="hold" nodeType="clickEffect">
                                  <p:stCondLst>
                                    <p:cond delay="0"/>
                                  </p:stCondLst>
                                  <p:childTnLst>
                                    <p:set>
                                      <p:cBhvr>
                                        <p:cTn id="6" dur="1" fill="hold">
                                          <p:stCondLst>
                                            <p:cond delay="0"/>
                                          </p:stCondLst>
                                        </p:cTn>
                                        <p:tgtEl>
                                          <p:spTgt spid="195"/>
                                        </p:tgtEl>
                                        <p:attrNameLst>
                                          <p:attrName>style.visibility</p:attrName>
                                        </p:attrNameLst>
                                      </p:cBhvr>
                                      <p:to>
                                        <p:strVal val="visible"/>
                                      </p:to>
                                    </p:set>
                                    <p:animEffect transition="in" filter="dissolve">
                                      <p:cBhvr additive="repl">
                                        <p:cTn id="7" dur="5000"/>
                                        <p:tgtEl>
                                          <p:spTgt spid="195"/>
                                        </p:tgtEl>
                                      </p:cBhvr>
                                    </p:animEffect>
                                  </p:childTnLst>
                                </p:cTn>
                              </p:par>
                              <p:par>
                                <p:cTn id="8" presetID="9" presetClass="entr" fill="hold" nodeType="withEffect">
                                  <p:stCondLst>
                                    <p:cond delay="0"/>
                                  </p:stCondLst>
                                  <p:childTnLst>
                                    <p:set>
                                      <p:cBhvr>
                                        <p:cTn id="9" dur="1" fill="hold">
                                          <p:stCondLst>
                                            <p:cond delay="0"/>
                                          </p:stCondLst>
                                        </p:cTn>
                                        <p:tgtEl>
                                          <p:spTgt spid="196"/>
                                        </p:tgtEl>
                                        <p:attrNameLst>
                                          <p:attrName>style.visibility</p:attrName>
                                        </p:attrNameLst>
                                      </p:cBhvr>
                                      <p:to>
                                        <p:strVal val="visible"/>
                                      </p:to>
                                    </p:set>
                                    <p:animEffect transition="in" filter="dissolve">
                                      <p:cBhvr additive="repl">
                                        <p:cTn id="10" dur="5000"/>
                                        <p:tgtEl>
                                          <p:spTgt spid="1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CustomShape 1"/>
          <p:cNvSpPr/>
          <p:nvPr/>
        </p:nvSpPr>
        <p:spPr>
          <a:xfrm>
            <a:off x="428760" y="1500120"/>
            <a:ext cx="5714640" cy="3016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nl-NL" sz="2400" strike="noStrike">
                <a:solidFill>
                  <a:srgbClr val="000000"/>
                </a:solidFill>
                <a:latin typeface="Tahoma"/>
                <a:ea typeface="Tahoma"/>
              </a:rPr>
              <a:t>Con la Evangelii Gaudium el Papa Francisco nos indica “</a:t>
            </a:r>
            <a:r>
              <a:rPr lang="nl-NL" sz="2400" b="1" i="1" strike="noStrike">
                <a:solidFill>
                  <a:srgbClr val="000000"/>
                </a:solidFill>
                <a:latin typeface="Tahoma"/>
                <a:ea typeface="Tahoma"/>
              </a:rPr>
              <a:t>CAMINOS PARA LA</a:t>
            </a:r>
            <a:r>
              <a:rPr lang="nl-NL" sz="2400" i="1" strike="noStrike">
                <a:solidFill>
                  <a:srgbClr val="000000"/>
                </a:solidFill>
                <a:latin typeface="Tahoma"/>
                <a:ea typeface="Tahoma"/>
              </a:rPr>
              <a:t> </a:t>
            </a:r>
            <a:r>
              <a:rPr lang="nl-NL" sz="2400" b="1" i="1" strike="noStrike">
                <a:solidFill>
                  <a:srgbClr val="000000"/>
                </a:solidFill>
                <a:latin typeface="Tahoma"/>
                <a:ea typeface="Tahoma"/>
              </a:rPr>
              <a:t>MARCHA DE LA IGLESIA EN LOS PRÓXIMOS AÑOS</a:t>
            </a:r>
            <a:r>
              <a:rPr lang="nl-NL" sz="2400" strike="noStrike">
                <a:solidFill>
                  <a:srgbClr val="000000"/>
                </a:solidFill>
                <a:latin typeface="Tahoma"/>
                <a:ea typeface="Tahoma"/>
              </a:rPr>
              <a:t>“(EG 1), invitándonos a una “</a:t>
            </a:r>
            <a:r>
              <a:rPr lang="nl-NL" sz="2400" b="1" i="1" strike="noStrike">
                <a:solidFill>
                  <a:srgbClr val="000000"/>
                </a:solidFill>
                <a:latin typeface="Tahoma"/>
                <a:ea typeface="Tahoma"/>
              </a:rPr>
              <a:t>NUEVA ETAPA EVANGELIZADORA</a:t>
            </a:r>
            <a:r>
              <a:rPr lang="nl-NL" sz="2400" b="1" strike="noStrike">
                <a:solidFill>
                  <a:srgbClr val="000000"/>
                </a:solidFill>
                <a:latin typeface="Tahoma"/>
                <a:ea typeface="Tahoma"/>
              </a:rPr>
              <a:t>”</a:t>
            </a:r>
            <a:r>
              <a:rPr lang="nl-NL" sz="2400" strike="noStrike">
                <a:solidFill>
                  <a:srgbClr val="000000"/>
                </a:solidFill>
                <a:latin typeface="Tahoma"/>
                <a:ea typeface="Tahoma"/>
              </a:rPr>
              <a:t> (EG 1), con un inédito “</a:t>
            </a:r>
            <a:r>
              <a:rPr lang="nl-NL" sz="2400" b="1" i="1" strike="noStrike">
                <a:solidFill>
                  <a:srgbClr val="000000"/>
                </a:solidFill>
                <a:latin typeface="Tahoma"/>
                <a:ea typeface="Tahoma"/>
              </a:rPr>
              <a:t>ESTILO EVANGELIZADOR</a:t>
            </a:r>
            <a:r>
              <a:rPr lang="nl-NL" sz="2400" strike="noStrike">
                <a:solidFill>
                  <a:srgbClr val="000000"/>
                </a:solidFill>
                <a:latin typeface="Tahoma"/>
                <a:ea typeface="Tahoma"/>
              </a:rPr>
              <a:t>”  (EG 18).</a:t>
            </a:r>
            <a:endParaRPr/>
          </a:p>
        </p:txBody>
      </p:sp>
      <p:pic>
        <p:nvPicPr>
          <p:cNvPr id="198" name="Picture 2"/>
          <p:cNvPicPr/>
          <p:nvPr/>
        </p:nvPicPr>
        <p:blipFill>
          <a:blip r:embed="rId3"/>
          <a:stretch/>
        </p:blipFill>
        <p:spPr>
          <a:xfrm>
            <a:off x="6715080" y="1857240"/>
            <a:ext cx="1800000" cy="2533320"/>
          </a:xfrm>
          <a:prstGeom prst="rect">
            <a:avLst/>
          </a:prstGeom>
          <a:ln>
            <a:noFill/>
          </a:ln>
        </p:spPr>
      </p:pic>
    </p:spTree>
  </p:cSld>
  <p:clrMapOvr>
    <a:masterClrMapping/>
  </p:clrMapOvr>
  <p:transition>
    <p:wipe dir="u"/>
  </p:transition>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7"/>
                                        </p:tgtEl>
                                        <p:attrNameLst>
                                          <p:attrName>style.visibility</p:attrName>
                                        </p:attrNameLst>
                                      </p:cBhvr>
                                      <p:to>
                                        <p:strVal val="visible"/>
                                      </p:to>
                                    </p:set>
                                    <p:anim calcmode="lin" valueType="num">
                                      <p:cBhvr additive="repl">
                                        <p:cTn id="7" dur="500" fill="hold"/>
                                        <p:tgtEl>
                                          <p:spTgt spid="197"/>
                                        </p:tgtEl>
                                        <p:attrNameLst>
                                          <p:attrName>ppt_x</p:attrName>
                                        </p:attrNameLst>
                                      </p:cBhvr>
                                      <p:tavLst>
                                        <p:tav tm="0">
                                          <p:val>
                                            <p:strVal val="#ppt_x"/>
                                          </p:val>
                                        </p:tav>
                                        <p:tav tm="100000">
                                          <p:val>
                                            <p:strVal val="#ppt_x"/>
                                          </p:val>
                                        </p:tav>
                                      </p:tavLst>
                                    </p:anim>
                                    <p:anim calcmode="lin" valueType="num">
                                      <p:cBhvr additive="repl">
                                        <p:cTn id="8" dur="500" fill="hold"/>
                                        <p:tgtEl>
                                          <p:spTgt spid="19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 name="TextShape 1"/>
          <p:cNvSpPr txBox="1"/>
          <p:nvPr/>
        </p:nvSpPr>
        <p:spPr>
          <a:xfrm>
            <a:off x="539640" y="980640"/>
            <a:ext cx="7678080" cy="3744720"/>
          </a:xfrm>
          <a:prstGeom prst="rect">
            <a:avLst/>
          </a:prstGeom>
          <a:noFill/>
          <a:ln>
            <a:noFill/>
          </a:ln>
        </p:spPr>
        <p:txBody>
          <a:bodyPr lIns="90000" tIns="45000" rIns="90000" bIns="45000"/>
          <a:lstStyle/>
          <a:p>
            <a:pPr algn="ctr">
              <a:lnSpc>
                <a:spcPct val="100000"/>
              </a:lnSpc>
            </a:pPr>
            <a:r>
              <a:rPr lang="es-VE" sz="5400" strike="noStrike">
                <a:solidFill>
                  <a:srgbClr val="000000"/>
                </a:solidFill>
                <a:latin typeface="Lucida Sans Unicode"/>
              </a:rPr>
              <a:t>Iglesia en Salida</a:t>
            </a:r>
            <a:endParaRPr/>
          </a:p>
        </p:txBody>
      </p:sp>
      <p:pic>
        <p:nvPicPr>
          <p:cNvPr id="200" name="Picture 4"/>
          <p:cNvPicPr/>
          <p:nvPr/>
        </p:nvPicPr>
        <p:blipFill>
          <a:blip r:embed="rId3"/>
          <a:stretch/>
        </p:blipFill>
        <p:spPr>
          <a:xfrm>
            <a:off x="3132000" y="2061000"/>
            <a:ext cx="2949840" cy="4104000"/>
          </a:xfrm>
          <a:prstGeom prst="rect">
            <a:avLst/>
          </a:prstGeom>
          <a:ln>
            <a:noFill/>
          </a:ln>
        </p:spPr>
      </p:pic>
    </p:spTree>
  </p:cSld>
  <p:clrMapOvr>
    <a:masterClrMapping/>
  </p:clrMapOvr>
  <p:transition spd="slow">
    <p:fade/>
  </p:transition>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9" presetClass="entr" fill="hold" nodeType="clickEffect">
                                  <p:stCondLst>
                                    <p:cond delay="0"/>
                                  </p:stCondLst>
                                  <p:childTnLst>
                                    <p:set>
                                      <p:cBhvr>
                                        <p:cTn id="6" dur="1" fill="hold">
                                          <p:stCondLst>
                                            <p:cond delay="0"/>
                                          </p:stCondLst>
                                        </p:cTn>
                                        <p:tgtEl>
                                          <p:spTgt spid="199">
                                            <p:txEl>
                                              <p:pRg st="0" end="18"/>
                                            </p:txEl>
                                          </p:spTgt>
                                        </p:tgtEl>
                                        <p:attrNameLst>
                                          <p:attrName>style.visibility</p:attrName>
                                        </p:attrNameLst>
                                      </p:cBhvr>
                                      <p:to>
                                        <p:strVal val="visible"/>
                                      </p:to>
                                    </p:set>
                                    <p:animEffect transition="in" filter="dissolve">
                                      <p:cBhvr additive="repl">
                                        <p:cTn id="7" dur="5000"/>
                                        <p:tgtEl>
                                          <p:spTgt spid="199">
                                            <p:txEl>
                                              <p:pRg st="0" end="1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TextShape 1"/>
          <p:cNvSpPr txBox="1"/>
          <p:nvPr/>
        </p:nvSpPr>
        <p:spPr>
          <a:xfrm>
            <a:off x="71280" y="-428760"/>
            <a:ext cx="8929440" cy="1469520"/>
          </a:xfrm>
          <a:prstGeom prst="rect">
            <a:avLst/>
          </a:prstGeom>
          <a:noFill/>
          <a:ln>
            <a:noFill/>
          </a:ln>
        </p:spPr>
        <p:txBody>
          <a:bodyPr lIns="90000" tIns="45000" rIns="90000" bIns="45000" anchor="b"/>
          <a:lstStyle/>
          <a:p>
            <a:pPr algn="ctr">
              <a:lnSpc>
                <a:spcPct val="100000"/>
              </a:lnSpc>
            </a:pPr>
            <a:r>
              <a:rPr lang="es-VE" sz="4000" b="1" strike="noStrike">
                <a:solidFill>
                  <a:srgbClr val="464646"/>
                </a:solidFill>
                <a:latin typeface="Tahoma"/>
                <a:ea typeface="Tahoma"/>
              </a:rPr>
              <a:t>Iglesia en la periferia</a:t>
            </a:r>
            <a:endParaRPr/>
          </a:p>
        </p:txBody>
      </p:sp>
      <p:sp>
        <p:nvSpPr>
          <p:cNvPr id="202" name="CustomShape 2"/>
          <p:cNvSpPr/>
          <p:nvPr/>
        </p:nvSpPr>
        <p:spPr>
          <a:xfrm>
            <a:off x="0" y="2286000"/>
            <a:ext cx="5928840" cy="1796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nl-NL" sz="2800" strike="noStrike">
                <a:solidFill>
                  <a:srgbClr val="000000"/>
                </a:solidFill>
                <a:latin typeface="Tahoma"/>
              </a:rPr>
              <a:t>Iglesia en SALIDA, que va al encuentro. Que llega hasta las periferias y a las fronteras humanas y existenciales. </a:t>
            </a:r>
            <a:endParaRPr/>
          </a:p>
        </p:txBody>
      </p:sp>
      <p:pic>
        <p:nvPicPr>
          <p:cNvPr id="203" name="Picture 1"/>
          <p:cNvPicPr/>
          <p:nvPr/>
        </p:nvPicPr>
        <p:blipFill>
          <a:blip r:embed="rId3"/>
          <a:stretch/>
        </p:blipFill>
        <p:spPr>
          <a:xfrm>
            <a:off x="6286680" y="1428840"/>
            <a:ext cx="2191320" cy="2285640"/>
          </a:xfrm>
          <a:prstGeom prst="rect">
            <a:avLst/>
          </a:prstGeom>
          <a:ln>
            <a:noFill/>
          </a:ln>
        </p:spPr>
      </p:pic>
    </p:spTree>
  </p:cSld>
  <p:clrMapOvr>
    <a:masterClrMapping/>
  </p:clrMapOvr>
  <p:transition>
    <p:wipe dir="u"/>
  </p:transition>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2"/>
                                        </p:tgtEl>
                                        <p:attrNameLst>
                                          <p:attrName>style.visibility</p:attrName>
                                        </p:attrNameLst>
                                      </p:cBhvr>
                                      <p:to>
                                        <p:strVal val="visible"/>
                                      </p:to>
                                    </p:set>
                                    <p:anim calcmode="lin" valueType="num">
                                      <p:cBhvr additive="repl">
                                        <p:cTn id="7" dur="500" fill="hold"/>
                                        <p:tgtEl>
                                          <p:spTgt spid="202"/>
                                        </p:tgtEl>
                                        <p:attrNameLst>
                                          <p:attrName>ppt_x</p:attrName>
                                        </p:attrNameLst>
                                      </p:cBhvr>
                                      <p:tavLst>
                                        <p:tav tm="0">
                                          <p:val>
                                            <p:strVal val="#ppt_x"/>
                                          </p:val>
                                        </p:tav>
                                        <p:tav tm="100000">
                                          <p:val>
                                            <p:strVal val="#ppt_x"/>
                                          </p:val>
                                        </p:tav>
                                      </p:tavLst>
                                    </p:anim>
                                    <p:anim calcmode="lin" valueType="num">
                                      <p:cBhvr additive="repl">
                                        <p:cTn id="8" dur="500" fill="hold"/>
                                        <p:tgtEl>
                                          <p:spTgt spid="20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 name="TextShape 1"/>
          <p:cNvSpPr txBox="1"/>
          <p:nvPr/>
        </p:nvSpPr>
        <p:spPr>
          <a:xfrm>
            <a:off x="214200" y="-315360"/>
            <a:ext cx="8929440" cy="1469520"/>
          </a:xfrm>
          <a:prstGeom prst="rect">
            <a:avLst/>
          </a:prstGeom>
          <a:noFill/>
          <a:ln>
            <a:noFill/>
          </a:ln>
        </p:spPr>
        <p:txBody>
          <a:bodyPr lIns="90000" tIns="45000" rIns="90000" bIns="45000" anchor="b"/>
          <a:lstStyle/>
          <a:p>
            <a:pPr algn="ctr">
              <a:lnSpc>
                <a:spcPct val="100000"/>
              </a:lnSpc>
            </a:pPr>
            <a:r>
              <a:rPr lang="es-VE" sz="4000" b="1" strike="noStrike">
                <a:solidFill>
                  <a:srgbClr val="464646"/>
                </a:solidFill>
                <a:latin typeface="Tahoma"/>
                <a:ea typeface="Tahoma"/>
              </a:rPr>
              <a:t>Iglesia enferma por el encierro</a:t>
            </a:r>
            <a:endParaRPr/>
          </a:p>
        </p:txBody>
      </p:sp>
      <p:sp>
        <p:nvSpPr>
          <p:cNvPr id="205" name="CustomShape 2"/>
          <p:cNvSpPr/>
          <p:nvPr/>
        </p:nvSpPr>
        <p:spPr>
          <a:xfrm>
            <a:off x="500040" y="1643040"/>
            <a:ext cx="4785840" cy="26506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nl-NL" sz="2400" strike="noStrike">
                <a:solidFill>
                  <a:srgbClr val="000000"/>
                </a:solidFill>
                <a:latin typeface="Tahoma"/>
                <a:ea typeface="Tahoma"/>
              </a:rPr>
              <a:t>“Prefiero una </a:t>
            </a:r>
            <a:r>
              <a:rPr lang="nl-NL" sz="2400" b="1" strike="noStrike">
                <a:solidFill>
                  <a:srgbClr val="000000"/>
                </a:solidFill>
                <a:latin typeface="Tahoma"/>
                <a:ea typeface="Tahoma"/>
              </a:rPr>
              <a:t>IGLESIA ACCIDENTADA, HERIDA Y MANCHADA POR SALIR A LA CALLE</a:t>
            </a:r>
            <a:r>
              <a:rPr lang="nl-NL" sz="2400" strike="noStrike">
                <a:solidFill>
                  <a:srgbClr val="000000"/>
                </a:solidFill>
                <a:latin typeface="Tahoma"/>
                <a:ea typeface="Tahoma"/>
              </a:rPr>
              <a:t>, antes que una Iglesia enferma por el encierro y la comodidad de aferrarse a las propias seguridades”  ( EG 49)</a:t>
            </a:r>
            <a:endParaRPr/>
          </a:p>
        </p:txBody>
      </p:sp>
      <p:pic>
        <p:nvPicPr>
          <p:cNvPr id="206" name="Picture 2"/>
          <p:cNvPicPr/>
          <p:nvPr/>
        </p:nvPicPr>
        <p:blipFill>
          <a:blip r:embed="rId3"/>
          <a:stretch/>
        </p:blipFill>
        <p:spPr>
          <a:xfrm>
            <a:off x="5643720" y="1928880"/>
            <a:ext cx="2199960" cy="2076120"/>
          </a:xfrm>
          <a:prstGeom prst="rect">
            <a:avLst/>
          </a:prstGeom>
          <a:ln>
            <a:noFill/>
          </a:ln>
        </p:spPr>
      </p:pic>
    </p:spTree>
  </p:cSld>
  <p:clrMapOvr>
    <a:masterClrMapping/>
  </p:clrMapOvr>
  <p:transition>
    <p:wipe dir="u"/>
  </p:transition>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5"/>
                                        </p:tgtEl>
                                        <p:attrNameLst>
                                          <p:attrName>style.visibility</p:attrName>
                                        </p:attrNameLst>
                                      </p:cBhvr>
                                      <p:to>
                                        <p:strVal val="visible"/>
                                      </p:to>
                                    </p:set>
                                    <p:anim calcmode="lin" valueType="num">
                                      <p:cBhvr additive="repl">
                                        <p:cTn id="7" dur="500" fill="hold"/>
                                        <p:tgtEl>
                                          <p:spTgt spid="205"/>
                                        </p:tgtEl>
                                        <p:attrNameLst>
                                          <p:attrName>ppt_x</p:attrName>
                                        </p:attrNameLst>
                                      </p:cBhvr>
                                      <p:tavLst>
                                        <p:tav tm="0">
                                          <p:val>
                                            <p:strVal val="#ppt_x"/>
                                          </p:val>
                                        </p:tav>
                                        <p:tav tm="100000">
                                          <p:val>
                                            <p:strVal val="#ppt_x"/>
                                          </p:val>
                                        </p:tav>
                                      </p:tavLst>
                                    </p:anim>
                                    <p:anim calcmode="lin" valueType="num">
                                      <p:cBhvr additive="repl">
                                        <p:cTn id="8" dur="500" fill="hold"/>
                                        <p:tgtEl>
                                          <p:spTgt spid="20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 name="TextShape 1"/>
          <p:cNvSpPr txBox="1"/>
          <p:nvPr/>
        </p:nvSpPr>
        <p:spPr>
          <a:xfrm>
            <a:off x="71280" y="-428760"/>
            <a:ext cx="8929440" cy="1469520"/>
          </a:xfrm>
          <a:prstGeom prst="rect">
            <a:avLst/>
          </a:prstGeom>
          <a:noFill/>
          <a:ln>
            <a:noFill/>
          </a:ln>
        </p:spPr>
        <p:txBody>
          <a:bodyPr lIns="90000" tIns="45000" rIns="90000" bIns="45000" anchor="b"/>
          <a:lstStyle/>
          <a:p>
            <a:pPr algn="ctr">
              <a:lnSpc>
                <a:spcPct val="100000"/>
              </a:lnSpc>
            </a:pPr>
            <a:r>
              <a:rPr lang="es-VE" sz="4000" b="1" strike="noStrike">
                <a:solidFill>
                  <a:srgbClr val="464646"/>
                </a:solidFill>
                <a:latin typeface="Tahoma"/>
                <a:ea typeface="Tahoma"/>
              </a:rPr>
              <a:t>Encerrada en estructuras</a:t>
            </a:r>
            <a:endParaRPr/>
          </a:p>
        </p:txBody>
      </p:sp>
      <p:sp>
        <p:nvSpPr>
          <p:cNvPr id="208" name="CustomShape 2"/>
          <p:cNvSpPr/>
          <p:nvPr/>
        </p:nvSpPr>
        <p:spPr>
          <a:xfrm>
            <a:off x="285840" y="1285920"/>
            <a:ext cx="5928840" cy="37479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nl-NL" sz="2400" strike="noStrike">
                <a:solidFill>
                  <a:srgbClr val="000000"/>
                </a:solidFill>
                <a:latin typeface="Tahoma"/>
                <a:ea typeface="Tahoma"/>
              </a:rPr>
              <a:t>“Más que el temor a equivocarnos, espero que nos mueva el temor a encerrarnos en  las estructuras que nos dan una falsa contención, en las normas que nos vuelven jueces implacables, en las costumbres donde nos sentimos tranquilos, mientras afuera hay una multitud hambrienta y Jesús nos repite sin cansarse: «¡Denle ustedes de comer!» (Mc 6,37)” (EG 49)</a:t>
            </a:r>
            <a:endParaRPr/>
          </a:p>
        </p:txBody>
      </p:sp>
      <p:pic>
        <p:nvPicPr>
          <p:cNvPr id="209" name="Picture 2"/>
          <p:cNvPicPr/>
          <p:nvPr/>
        </p:nvPicPr>
        <p:blipFill>
          <a:blip r:embed="rId3"/>
          <a:stretch/>
        </p:blipFill>
        <p:spPr>
          <a:xfrm>
            <a:off x="6143760" y="2286000"/>
            <a:ext cx="2590560" cy="1761840"/>
          </a:xfrm>
          <a:prstGeom prst="rect">
            <a:avLst/>
          </a:prstGeom>
          <a:ln>
            <a:noFill/>
          </a:ln>
        </p:spPr>
      </p:pic>
    </p:spTree>
  </p:cSld>
  <p:clrMapOvr>
    <a:masterClrMapping/>
  </p:clrMapOvr>
  <p:transition>
    <p:wipe dir="u"/>
  </p:transition>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8"/>
                                        </p:tgtEl>
                                        <p:attrNameLst>
                                          <p:attrName>style.visibility</p:attrName>
                                        </p:attrNameLst>
                                      </p:cBhvr>
                                      <p:to>
                                        <p:strVal val="visible"/>
                                      </p:to>
                                    </p:set>
                                    <p:anim calcmode="lin" valueType="num">
                                      <p:cBhvr additive="repl">
                                        <p:cTn id="7" dur="500" fill="hold"/>
                                        <p:tgtEl>
                                          <p:spTgt spid="208"/>
                                        </p:tgtEl>
                                        <p:attrNameLst>
                                          <p:attrName>ppt_x</p:attrName>
                                        </p:attrNameLst>
                                      </p:cBhvr>
                                      <p:tavLst>
                                        <p:tav tm="0">
                                          <p:val>
                                            <p:strVal val="#ppt_x"/>
                                          </p:val>
                                        </p:tav>
                                        <p:tav tm="100000">
                                          <p:val>
                                            <p:strVal val="#ppt_x"/>
                                          </p:val>
                                        </p:tav>
                                      </p:tavLst>
                                    </p:anim>
                                    <p:anim calcmode="lin" valueType="num">
                                      <p:cBhvr additive="repl">
                                        <p:cTn id="8" dur="500" fill="hold"/>
                                        <p:tgtEl>
                                          <p:spTgt spid="20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TextShape 1"/>
          <p:cNvSpPr txBox="1"/>
          <p:nvPr/>
        </p:nvSpPr>
        <p:spPr>
          <a:xfrm>
            <a:off x="539640" y="980640"/>
            <a:ext cx="7678080" cy="3744720"/>
          </a:xfrm>
          <a:prstGeom prst="rect">
            <a:avLst/>
          </a:prstGeom>
          <a:noFill/>
          <a:ln>
            <a:noFill/>
          </a:ln>
        </p:spPr>
        <p:txBody>
          <a:bodyPr lIns="90000" tIns="45000" rIns="90000" bIns="45000"/>
          <a:lstStyle/>
          <a:p>
            <a:pPr algn="ctr">
              <a:lnSpc>
                <a:spcPct val="100000"/>
              </a:lnSpc>
            </a:pPr>
            <a:r>
              <a:rPr lang="es-VE" sz="5400" strike="noStrike">
                <a:solidFill>
                  <a:srgbClr val="000000"/>
                </a:solidFill>
                <a:latin typeface="Lucida Sans Unicode"/>
              </a:rPr>
              <a:t>¿Salir a Qué?</a:t>
            </a:r>
            <a:endParaRPr/>
          </a:p>
        </p:txBody>
      </p:sp>
      <p:pic>
        <p:nvPicPr>
          <p:cNvPr id="211" name="Picture 2"/>
          <p:cNvPicPr/>
          <p:nvPr/>
        </p:nvPicPr>
        <p:blipFill>
          <a:blip r:embed="rId3"/>
          <a:stretch/>
        </p:blipFill>
        <p:spPr>
          <a:xfrm>
            <a:off x="2988720" y="2205000"/>
            <a:ext cx="2779560" cy="3456000"/>
          </a:xfrm>
          <a:prstGeom prst="rect">
            <a:avLst/>
          </a:prstGeom>
          <a:ln>
            <a:noFill/>
          </a:ln>
        </p:spPr>
      </p:pic>
    </p:spTree>
  </p:cSld>
  <p:clrMapOvr>
    <a:masterClrMapping/>
  </p:clrMapOvr>
  <p:transition spd="slow">
    <p:fade/>
  </p:transition>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9" presetClass="entr" fill="hold" nodeType="clickEffect">
                                  <p:stCondLst>
                                    <p:cond delay="0"/>
                                  </p:stCondLst>
                                  <p:childTnLst>
                                    <p:set>
                                      <p:cBhvr>
                                        <p:cTn id="6" dur="1" fill="hold">
                                          <p:stCondLst>
                                            <p:cond delay="0"/>
                                          </p:stCondLst>
                                        </p:cTn>
                                        <p:tgtEl>
                                          <p:spTgt spid="210">
                                            <p:txEl>
                                              <p:pRg st="0" end="14"/>
                                            </p:txEl>
                                          </p:spTgt>
                                        </p:tgtEl>
                                        <p:attrNameLst>
                                          <p:attrName>style.visibility</p:attrName>
                                        </p:attrNameLst>
                                      </p:cBhvr>
                                      <p:to>
                                        <p:strVal val="visible"/>
                                      </p:to>
                                    </p:set>
                                    <p:animEffect transition="in" filter="dissolve">
                                      <p:cBhvr additive="repl">
                                        <p:cTn id="7" dur="5000"/>
                                        <p:tgtEl>
                                          <p:spTgt spid="210">
                                            <p:txEl>
                                              <p:pRg st="0"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 name="TextShape 1"/>
          <p:cNvSpPr txBox="1"/>
          <p:nvPr/>
        </p:nvSpPr>
        <p:spPr>
          <a:xfrm>
            <a:off x="-945360" y="1700640"/>
            <a:ext cx="8229240" cy="2736360"/>
          </a:xfrm>
          <a:prstGeom prst="rect">
            <a:avLst/>
          </a:prstGeom>
          <a:noFill/>
          <a:ln>
            <a:noFill/>
          </a:ln>
        </p:spPr>
        <p:txBody>
          <a:bodyPr lIns="45720" tIns="45000" rIns="45720" bIns="45000"/>
          <a:lstStyle/>
          <a:p>
            <a:pPr algn="ctr">
              <a:lnSpc>
                <a:spcPct val="100000"/>
              </a:lnSpc>
            </a:pPr>
            <a:r>
              <a:rPr lang="nl-NL" sz="4000" strike="noStrike">
                <a:solidFill>
                  <a:srgbClr val="464646"/>
                </a:solidFill>
                <a:latin typeface="Lucida Sans Unicode"/>
              </a:rPr>
              <a:t> </a:t>
            </a:r>
            <a:endParaRPr/>
          </a:p>
          <a:p>
            <a:pPr algn="ctr">
              <a:lnSpc>
                <a:spcPct val="100000"/>
              </a:lnSpc>
            </a:pPr>
            <a:r>
              <a:rPr lang="nl-NL" sz="6000" b="1" strike="noStrike">
                <a:solidFill>
                  <a:srgbClr val="464646"/>
                </a:solidFill>
                <a:latin typeface="Lucida Sans Unicode"/>
              </a:rPr>
              <a:t>Evangelizar</a:t>
            </a:r>
            <a:endParaRPr/>
          </a:p>
        </p:txBody>
      </p:sp>
      <p:sp>
        <p:nvSpPr>
          <p:cNvPr id="213" name="CustomShape 2"/>
          <p:cNvSpPr/>
          <p:nvPr/>
        </p:nvSpPr>
        <p:spPr>
          <a:xfrm>
            <a:off x="18720" y="588960"/>
            <a:ext cx="8643600" cy="699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nl-NL" sz="4000" b="1" strike="noStrike">
                <a:solidFill>
                  <a:srgbClr val="000000"/>
                </a:solidFill>
                <a:latin typeface="Calibri"/>
              </a:rPr>
              <a:t>¿Cuál es la Misión de la Iglesia?</a:t>
            </a:r>
            <a:endParaRPr/>
          </a:p>
        </p:txBody>
      </p:sp>
      <p:pic>
        <p:nvPicPr>
          <p:cNvPr id="214" name="Picture 2"/>
          <p:cNvPicPr/>
          <p:nvPr/>
        </p:nvPicPr>
        <p:blipFill>
          <a:blip r:embed="rId2"/>
          <a:stretch/>
        </p:blipFill>
        <p:spPr>
          <a:xfrm>
            <a:off x="6300360" y="1917000"/>
            <a:ext cx="2207880" cy="2571480"/>
          </a:xfrm>
          <a:prstGeom prst="rect">
            <a:avLst/>
          </a:prstGeom>
          <a:ln w="127080">
            <a:solidFill>
              <a:srgbClr val="FFFFFF"/>
            </a:solidFill>
            <a:round/>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transition spd="slow">
    <p:fade/>
  </p:transition>
  <p:timing>
    <p:tnLst>
      <p:par>
        <p:cTn id="1" dur="indefinite" restart="never" nodeType="tmRoot">
          <p:childTnLst>
            <p:seq>
              <p:cTn id="2" dur="indefinite" nodeType="mainSeq">
                <p:childTnLst>
                  <p:par>
                    <p:cTn id="3" fill="hold" nodeType="clickEffect">
                      <p:stCondLst>
                        <p:cond delay="indefinite"/>
                      </p:stCondLst>
                      <p:childTnLst>
                        <p:par>
                          <p:cTn id="4" fill="hold" nodeType="withEffect">
                            <p:stCondLst>
                              <p:cond delay="0"/>
                            </p:stCondLst>
                            <p:childTnLst>
                              <p:par>
                                <p:cTn id="5" presetID="2" presetClass="entr" presetSubtype="4" fill="hold" nodeType="clickEffect">
                                  <p:stCondLst>
                                    <p:cond delay="0"/>
                                  </p:stCondLst>
                                  <p:childTnLst>
                                    <p:set>
                                      <p:cBhvr>
                                        <p:cTn id="6" dur="1" fill="hold">
                                          <p:stCondLst>
                                            <p:cond delay="0"/>
                                          </p:stCondLst>
                                        </p:cTn>
                                        <p:tgtEl>
                                          <p:spTgt spid="212">
                                            <p:txEl>
                                              <p:pRg st="0" end="2"/>
                                            </p:txEl>
                                          </p:spTgt>
                                        </p:tgtEl>
                                        <p:attrNameLst>
                                          <p:attrName>style.visibility</p:attrName>
                                        </p:attrNameLst>
                                      </p:cBhvr>
                                      <p:to>
                                        <p:strVal val="visible"/>
                                      </p:to>
                                    </p:set>
                                    <p:anim calcmode="lin" valueType="num">
                                      <p:cBhvr additive="repl">
                                        <p:cTn id="7" dur="500" fill="hold"/>
                                        <p:tgtEl>
                                          <p:spTgt spid="212">
                                            <p:txEl>
                                              <p:pRg st="0" end="2"/>
                                            </p:txEl>
                                          </p:spTgt>
                                        </p:tgtEl>
                                        <p:attrNameLst>
                                          <p:attrName>ppt_x</p:attrName>
                                        </p:attrNameLst>
                                      </p:cBhvr>
                                      <p:tavLst>
                                        <p:tav tm="0">
                                          <p:val>
                                            <p:strVal val="#ppt_x"/>
                                          </p:val>
                                        </p:tav>
                                        <p:tav tm="100000">
                                          <p:val>
                                            <p:strVal val="#ppt_x"/>
                                          </p:val>
                                        </p:tav>
                                      </p:tavLst>
                                    </p:anim>
                                    <p:anim calcmode="lin" valueType="num">
                                      <p:cBhvr additive="repl">
                                        <p:cTn id="8" dur="500" fill="hold"/>
                                        <p:tgtEl>
                                          <p:spTgt spid="212">
                                            <p:txEl>
                                              <p:pRg st="0"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Effect">
                      <p:stCondLst>
                        <p:cond delay="indefinite"/>
                      </p:stCondLst>
                      <p:childTnLst>
                        <p:par>
                          <p:cTn id="10" fill="hold" nodeType="withEffect">
                            <p:stCondLst>
                              <p:cond delay="0"/>
                            </p:stCondLst>
                            <p:childTnLst>
                              <p:par>
                                <p:cTn id="11" presetID="2" presetClass="entr" presetSubtype="4" fill="hold" nodeType="clickEffect">
                                  <p:stCondLst>
                                    <p:cond delay="0"/>
                                  </p:stCondLst>
                                  <p:childTnLst>
                                    <p:set>
                                      <p:cBhvr>
                                        <p:cTn id="12" dur="1" fill="hold">
                                          <p:stCondLst>
                                            <p:cond delay="0"/>
                                          </p:stCondLst>
                                        </p:cTn>
                                        <p:tgtEl>
                                          <p:spTgt spid="212">
                                            <p:txEl>
                                              <p:pRg st="2" end="14"/>
                                            </p:txEl>
                                          </p:spTgt>
                                        </p:tgtEl>
                                        <p:attrNameLst>
                                          <p:attrName>style.visibility</p:attrName>
                                        </p:attrNameLst>
                                      </p:cBhvr>
                                      <p:to>
                                        <p:strVal val="visible"/>
                                      </p:to>
                                    </p:set>
                                    <p:anim calcmode="lin" valueType="num">
                                      <p:cBhvr additive="repl">
                                        <p:cTn id="13" dur="500" fill="hold"/>
                                        <p:tgtEl>
                                          <p:spTgt spid="212">
                                            <p:txEl>
                                              <p:pRg st="2" end="14"/>
                                            </p:txEl>
                                          </p:spTgt>
                                        </p:tgtEl>
                                        <p:attrNameLst>
                                          <p:attrName>ppt_x</p:attrName>
                                        </p:attrNameLst>
                                      </p:cBhvr>
                                      <p:tavLst>
                                        <p:tav tm="0">
                                          <p:val>
                                            <p:strVal val="#ppt_x"/>
                                          </p:val>
                                        </p:tav>
                                        <p:tav tm="100000">
                                          <p:val>
                                            <p:strVal val="#ppt_x"/>
                                          </p:val>
                                        </p:tav>
                                      </p:tavLst>
                                    </p:anim>
                                    <p:anim calcmode="lin" valueType="num">
                                      <p:cBhvr additive="repl">
                                        <p:cTn id="14" dur="500" fill="hold"/>
                                        <p:tgtEl>
                                          <p:spTgt spid="212">
                                            <p:txEl>
                                              <p:pRg st="2" end="1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Effect">
                      <p:stCondLst>
                        <p:cond delay="indefinite"/>
                      </p:stCondLst>
                      <p:childTnLst>
                        <p:par>
                          <p:cTn id="16" fill="hold" nodeType="withEffect">
                            <p:stCondLst>
                              <p:cond delay="0"/>
                            </p:stCondLst>
                            <p:childTnLst>
                              <p:par>
                                <p:cTn id="17" presetID="9" presetClass="entr" fill="hold" nodeType="clickEffect">
                                  <p:stCondLst>
                                    <p:cond delay="0"/>
                                  </p:stCondLst>
                                  <p:childTnLst>
                                    <p:set>
                                      <p:cBhvr>
                                        <p:cTn id="18" dur="1" fill="hold">
                                          <p:stCondLst>
                                            <p:cond delay="0"/>
                                          </p:stCondLst>
                                        </p:cTn>
                                        <p:tgtEl>
                                          <p:spTgt spid="212">
                                            <p:txEl>
                                              <p:pRg st="0" end="2"/>
                                            </p:txEl>
                                          </p:spTgt>
                                        </p:tgtEl>
                                        <p:attrNameLst>
                                          <p:attrName>style.visibility</p:attrName>
                                        </p:attrNameLst>
                                      </p:cBhvr>
                                      <p:to>
                                        <p:strVal val="visible"/>
                                      </p:to>
                                    </p:set>
                                    <p:animEffect transition="in" filter="dissolve">
                                      <p:cBhvr additive="repl">
                                        <p:cTn id="19" dur="500"/>
                                        <p:tgtEl>
                                          <p:spTgt spid="212">
                                            <p:txEl>
                                              <p:pRg st="0" end="2"/>
                                            </p:txEl>
                                          </p:spTgt>
                                        </p:tgtEl>
                                      </p:cBhvr>
                                    </p:animEffect>
                                  </p:childTnLst>
                                </p:cTn>
                              </p:par>
                            </p:childTnLst>
                          </p:cTn>
                        </p:par>
                      </p:childTnLst>
                    </p:cTn>
                  </p:par>
                  <p:par>
                    <p:cTn id="20" fill="hold" nodeType="clickEffect">
                      <p:stCondLst>
                        <p:cond delay="indefinite"/>
                      </p:stCondLst>
                      <p:childTnLst>
                        <p:par>
                          <p:cTn id="21" fill="hold" nodeType="withEffect">
                            <p:stCondLst>
                              <p:cond delay="0"/>
                            </p:stCondLst>
                            <p:childTnLst>
                              <p:par>
                                <p:cTn id="22" presetID="9" presetClass="entr" fill="hold" nodeType="clickEffect">
                                  <p:stCondLst>
                                    <p:cond delay="0"/>
                                  </p:stCondLst>
                                  <p:childTnLst>
                                    <p:set>
                                      <p:cBhvr>
                                        <p:cTn id="23" dur="1" fill="hold">
                                          <p:stCondLst>
                                            <p:cond delay="0"/>
                                          </p:stCondLst>
                                        </p:cTn>
                                        <p:tgtEl>
                                          <p:spTgt spid="212">
                                            <p:txEl>
                                              <p:pRg st="2" end="14"/>
                                            </p:txEl>
                                          </p:spTgt>
                                        </p:tgtEl>
                                        <p:attrNameLst>
                                          <p:attrName>style.visibility</p:attrName>
                                        </p:attrNameLst>
                                      </p:cBhvr>
                                      <p:to>
                                        <p:strVal val="visible"/>
                                      </p:to>
                                    </p:set>
                                    <p:animEffect transition="in" filter="dissolve">
                                      <p:cBhvr additive="repl">
                                        <p:cTn id="24" dur="500"/>
                                        <p:tgtEl>
                                          <p:spTgt spid="212">
                                            <p:txEl>
                                              <p:pRg st="2" end="14"/>
                                            </p:txEl>
                                          </p:spTgt>
                                        </p:tgtEl>
                                      </p:cBhvr>
                                    </p:animEffect>
                                  </p:childTnLst>
                                </p:cTn>
                              </p:par>
                              <p:par>
                                <p:cTn id="25" presetID="9" presetClass="entr" fill="hold" nodeType="withEffect">
                                  <p:stCondLst>
                                    <p:cond delay="0"/>
                                  </p:stCondLst>
                                  <p:childTnLst>
                                    <p:set>
                                      <p:cBhvr>
                                        <p:cTn id="26" dur="1" fill="hold">
                                          <p:stCondLst>
                                            <p:cond delay="0"/>
                                          </p:stCondLst>
                                        </p:cTn>
                                        <p:tgtEl>
                                          <p:spTgt spid="214"/>
                                        </p:tgtEl>
                                        <p:attrNameLst>
                                          <p:attrName>style.visibility</p:attrName>
                                        </p:attrNameLst>
                                      </p:cBhvr>
                                      <p:to>
                                        <p:strVal val="visible"/>
                                      </p:to>
                                    </p:set>
                                    <p:animEffect transition="in" filter="dissolve">
                                      <p:cBhvr additive="repl">
                                        <p:cTn id="27" dur="500"/>
                                        <p:tgtEl>
                                          <p:spTgt spid="2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 name="TextShape 1"/>
          <p:cNvSpPr txBox="1"/>
          <p:nvPr/>
        </p:nvSpPr>
        <p:spPr>
          <a:xfrm>
            <a:off x="539640" y="980640"/>
            <a:ext cx="7678080" cy="3744720"/>
          </a:xfrm>
          <a:prstGeom prst="rect">
            <a:avLst/>
          </a:prstGeom>
          <a:noFill/>
          <a:ln>
            <a:noFill/>
          </a:ln>
        </p:spPr>
        <p:txBody>
          <a:bodyPr lIns="90000" tIns="45000" rIns="90000" bIns="45000"/>
          <a:lstStyle/>
          <a:p>
            <a:pPr algn="ctr">
              <a:lnSpc>
                <a:spcPct val="100000"/>
              </a:lnSpc>
            </a:pPr>
            <a:r>
              <a:rPr lang="es-VE" sz="5400" strike="noStrike">
                <a:solidFill>
                  <a:srgbClr val="000000"/>
                </a:solidFill>
                <a:latin typeface="Lucida Sans Unicode"/>
              </a:rPr>
              <a:t>¿Qué es Evangelizar?</a:t>
            </a:r>
            <a:endParaRPr/>
          </a:p>
        </p:txBody>
      </p:sp>
      <p:pic>
        <p:nvPicPr>
          <p:cNvPr id="216" name="Picture 2"/>
          <p:cNvPicPr/>
          <p:nvPr/>
        </p:nvPicPr>
        <p:blipFill>
          <a:blip r:embed="rId3"/>
          <a:stretch/>
        </p:blipFill>
        <p:spPr>
          <a:xfrm>
            <a:off x="2411640" y="2565000"/>
            <a:ext cx="4321080" cy="2160360"/>
          </a:xfrm>
          <a:prstGeom prst="rect">
            <a:avLst/>
          </a:prstGeom>
          <a:ln>
            <a:noFill/>
          </a:ln>
        </p:spPr>
      </p:pic>
    </p:spTree>
  </p:cSld>
  <p:clrMapOvr>
    <a:masterClrMapping/>
  </p:clrMapOvr>
  <p:transition spd="slow">
    <p:fade/>
  </p:transition>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9" presetClass="entr" fill="hold" nodeType="clickEffect">
                                  <p:stCondLst>
                                    <p:cond delay="0"/>
                                  </p:stCondLst>
                                  <p:childTnLst>
                                    <p:set>
                                      <p:cBhvr>
                                        <p:cTn id="6" dur="1" fill="hold">
                                          <p:stCondLst>
                                            <p:cond delay="0"/>
                                          </p:stCondLst>
                                        </p:cTn>
                                        <p:tgtEl>
                                          <p:spTgt spid="215">
                                            <p:txEl>
                                              <p:pRg st="0" end="21"/>
                                            </p:txEl>
                                          </p:spTgt>
                                        </p:tgtEl>
                                        <p:attrNameLst>
                                          <p:attrName>style.visibility</p:attrName>
                                        </p:attrNameLst>
                                      </p:cBhvr>
                                      <p:to>
                                        <p:strVal val="visible"/>
                                      </p:to>
                                    </p:set>
                                    <p:animEffect transition="in" filter="dissolve">
                                      <p:cBhvr additive="repl">
                                        <p:cTn id="7" dur="5000"/>
                                        <p:tgtEl>
                                          <p:spTgt spid="215">
                                            <p:txEl>
                                              <p:pRg st="0" end="2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 name="CustomShape 1"/>
          <p:cNvSpPr/>
          <p:nvPr/>
        </p:nvSpPr>
        <p:spPr>
          <a:xfrm>
            <a:off x="527760" y="493920"/>
            <a:ext cx="6071760" cy="3776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nl-NL" sz="3200" strike="noStrike">
                <a:solidFill>
                  <a:srgbClr val="000000"/>
                </a:solidFill>
                <a:latin typeface="Tahoma"/>
              </a:rPr>
              <a:t>“La evangelización conlleva inseparablemente las dimensiones del </a:t>
            </a:r>
            <a:r>
              <a:rPr lang="nl-NL" sz="3200" b="1" u="sng" strike="noStrike">
                <a:solidFill>
                  <a:srgbClr val="000000"/>
                </a:solidFill>
                <a:latin typeface="Tahoma"/>
              </a:rPr>
              <a:t>ANUNCIO</a:t>
            </a:r>
            <a:r>
              <a:rPr lang="nl-NL" sz="3200" strike="noStrike">
                <a:solidFill>
                  <a:srgbClr val="000000"/>
                </a:solidFill>
                <a:latin typeface="Tahoma"/>
              </a:rPr>
              <a:t>, de la</a:t>
            </a:r>
            <a:r>
              <a:rPr lang="nl-NL" sz="3200" b="1" u="sng" strike="noStrike">
                <a:solidFill>
                  <a:srgbClr val="000000"/>
                </a:solidFill>
                <a:latin typeface="Tahoma"/>
              </a:rPr>
              <a:t> CELEBRACIÓN </a:t>
            </a:r>
            <a:r>
              <a:rPr lang="nl-NL" sz="3200" strike="noStrike">
                <a:solidFill>
                  <a:srgbClr val="000000"/>
                </a:solidFill>
                <a:latin typeface="Tahoma"/>
              </a:rPr>
              <a:t>y del servicio de la </a:t>
            </a:r>
            <a:r>
              <a:rPr lang="nl-NL" sz="3200" b="1" u="sng" strike="noStrike">
                <a:solidFill>
                  <a:srgbClr val="000000"/>
                </a:solidFill>
                <a:latin typeface="Tahoma"/>
              </a:rPr>
              <a:t>CARIDAD</a:t>
            </a:r>
            <a:r>
              <a:rPr lang="nl-NL" sz="3200" strike="noStrike">
                <a:solidFill>
                  <a:srgbClr val="000000"/>
                </a:solidFill>
                <a:latin typeface="Tahoma"/>
              </a:rPr>
              <a:t>”</a:t>
            </a:r>
            <a:endParaRPr/>
          </a:p>
          <a:p>
            <a:pPr algn="ctr">
              <a:lnSpc>
                <a:spcPct val="100000"/>
              </a:lnSpc>
            </a:pPr>
            <a:r>
              <a:rPr lang="nl-NL" sz="3200" strike="noStrike">
                <a:solidFill>
                  <a:srgbClr val="000000"/>
                </a:solidFill>
                <a:latin typeface="Tahoma"/>
              </a:rPr>
              <a:t>(Evangelium Vitae 78)</a:t>
            </a:r>
            <a:endParaRPr/>
          </a:p>
          <a:p>
            <a:pPr algn="ctr">
              <a:lnSpc>
                <a:spcPct val="100000"/>
              </a:lnSpc>
            </a:pPr>
            <a:endParaRPr/>
          </a:p>
          <a:p>
            <a:pPr>
              <a:lnSpc>
                <a:spcPct val="100000"/>
              </a:lnSpc>
            </a:pPr>
            <a:endParaRPr/>
          </a:p>
        </p:txBody>
      </p:sp>
      <p:pic>
        <p:nvPicPr>
          <p:cNvPr id="218" name="Picture 2"/>
          <p:cNvPicPr/>
          <p:nvPr/>
        </p:nvPicPr>
        <p:blipFill>
          <a:blip r:embed="rId2"/>
          <a:stretch/>
        </p:blipFill>
        <p:spPr>
          <a:xfrm>
            <a:off x="6228360" y="2709000"/>
            <a:ext cx="2522160" cy="2142720"/>
          </a:xfrm>
          <a:prstGeom prst="rect">
            <a:avLst/>
          </a:prstGeom>
          <a:ln w="190440">
            <a:solidFill>
              <a:srgbClr val="FFFFFF"/>
            </a:solidFill>
            <a:miter/>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transition spd="slow">
    <p:dissolv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TextShape 1"/>
          <p:cNvSpPr txBox="1"/>
          <p:nvPr/>
        </p:nvSpPr>
        <p:spPr>
          <a:xfrm>
            <a:off x="-30600" y="-387360"/>
            <a:ext cx="8929440" cy="1469520"/>
          </a:xfrm>
          <a:prstGeom prst="rect">
            <a:avLst/>
          </a:prstGeom>
          <a:noFill/>
          <a:ln>
            <a:noFill/>
          </a:ln>
        </p:spPr>
        <p:txBody>
          <a:bodyPr lIns="90000" tIns="45000" rIns="90000" bIns="45000" anchor="b"/>
          <a:lstStyle/>
          <a:p>
            <a:pPr algn="ctr">
              <a:lnSpc>
                <a:spcPct val="100000"/>
              </a:lnSpc>
            </a:pPr>
            <a:r>
              <a:rPr lang="es-VE" sz="6600" b="1" strike="noStrike">
                <a:solidFill>
                  <a:srgbClr val="464646"/>
                </a:solidFill>
                <a:latin typeface="Chiller"/>
              </a:rPr>
              <a:t>Desproporción</a:t>
            </a:r>
            <a:endParaRPr/>
          </a:p>
        </p:txBody>
      </p:sp>
      <p:sp>
        <p:nvSpPr>
          <p:cNvPr id="220" name="CustomShape 2"/>
          <p:cNvSpPr/>
          <p:nvPr/>
        </p:nvSpPr>
        <p:spPr>
          <a:xfrm>
            <a:off x="117000" y="1215720"/>
            <a:ext cx="6094080" cy="28623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nl-NL" sz="2600" strike="noStrike">
                <a:solidFill>
                  <a:srgbClr val="000000"/>
                </a:solidFill>
                <a:latin typeface="Tahoma"/>
                <a:ea typeface="Tahoma"/>
              </a:rPr>
              <a:t>Hay un excesivo predominio de las actividades dedicadas a la PREDICACIÒN, la CATEQUESIS, la CELEBRACION SCRAMENTAL, y muy poco interés, a veces totalmente ausente, de la vivencia del </a:t>
            </a:r>
            <a:r>
              <a:rPr lang="nl-NL" sz="2600" b="1" strike="noStrike">
                <a:solidFill>
                  <a:srgbClr val="000000"/>
                </a:solidFill>
                <a:latin typeface="Tahoma"/>
                <a:ea typeface="Tahoma"/>
              </a:rPr>
              <a:t>AMOR Y EL SERVICIO</a:t>
            </a:r>
            <a:endParaRPr/>
          </a:p>
        </p:txBody>
      </p:sp>
      <p:sp>
        <p:nvSpPr>
          <p:cNvPr id="221" name="CustomShape 3"/>
          <p:cNvSpPr/>
          <p:nvPr/>
        </p:nvSpPr>
        <p:spPr>
          <a:xfrm>
            <a:off x="155520" y="-144360"/>
            <a:ext cx="304560" cy="304560"/>
          </a:xfrm>
          <a:prstGeom prst="rect">
            <a:avLst/>
          </a:prstGeom>
          <a:noFill/>
          <a:ln>
            <a:noFill/>
          </a:ln>
        </p:spPr>
        <p:style>
          <a:lnRef idx="0">
            <a:scrgbClr r="0" g="0" b="0"/>
          </a:lnRef>
          <a:fillRef idx="0">
            <a:scrgbClr r="0" g="0" b="0"/>
          </a:fillRef>
          <a:effectRef idx="0">
            <a:scrgbClr r="0" g="0" b="0"/>
          </a:effectRef>
          <a:fontRef idx="minor"/>
        </p:style>
      </p:sp>
      <p:sp>
        <p:nvSpPr>
          <p:cNvPr id="222" name="CustomShape 4"/>
          <p:cNvSpPr/>
          <p:nvPr/>
        </p:nvSpPr>
        <p:spPr>
          <a:xfrm>
            <a:off x="155520" y="-144360"/>
            <a:ext cx="304560" cy="304560"/>
          </a:xfrm>
          <a:prstGeom prst="rect">
            <a:avLst/>
          </a:prstGeom>
          <a:noFill/>
          <a:ln>
            <a:noFill/>
          </a:ln>
        </p:spPr>
        <p:style>
          <a:lnRef idx="0">
            <a:scrgbClr r="0" g="0" b="0"/>
          </a:lnRef>
          <a:fillRef idx="0">
            <a:scrgbClr r="0" g="0" b="0"/>
          </a:fillRef>
          <a:effectRef idx="0">
            <a:scrgbClr r="0" g="0" b="0"/>
          </a:effectRef>
          <a:fontRef idx="minor"/>
        </p:style>
      </p:sp>
      <p:pic>
        <p:nvPicPr>
          <p:cNvPr id="223" name="Picture 2"/>
          <p:cNvPicPr/>
          <p:nvPr/>
        </p:nvPicPr>
        <p:blipFill>
          <a:blip r:embed="rId3"/>
          <a:stretch/>
        </p:blipFill>
        <p:spPr>
          <a:xfrm>
            <a:off x="6300360" y="1285920"/>
            <a:ext cx="2691360" cy="2691360"/>
          </a:xfrm>
          <a:prstGeom prst="rect">
            <a:avLst/>
          </a:prstGeom>
          <a:ln>
            <a:noFill/>
          </a:ln>
        </p:spPr>
      </p:pic>
    </p:spTree>
  </p:cSld>
  <p:clrMapOvr>
    <a:masterClrMapping/>
  </p:clrMapOvr>
  <p:transition spd="slow">
    <p:fade/>
  </p:transition>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20"/>
                                        </p:tgtEl>
                                        <p:attrNameLst>
                                          <p:attrName>style.visibility</p:attrName>
                                        </p:attrNameLst>
                                      </p:cBhvr>
                                      <p:to>
                                        <p:strVal val="visible"/>
                                      </p:to>
                                    </p:set>
                                    <p:anim calcmode="lin" valueType="num">
                                      <p:cBhvr additive="repl">
                                        <p:cTn id="7" dur="500" fill="hold"/>
                                        <p:tgtEl>
                                          <p:spTgt spid="220"/>
                                        </p:tgtEl>
                                        <p:attrNameLst>
                                          <p:attrName>ppt_x</p:attrName>
                                        </p:attrNameLst>
                                      </p:cBhvr>
                                      <p:tavLst>
                                        <p:tav tm="0">
                                          <p:val>
                                            <p:strVal val="#ppt_x"/>
                                          </p:val>
                                        </p:tav>
                                        <p:tav tm="100000">
                                          <p:val>
                                            <p:strVal val="#ppt_x"/>
                                          </p:val>
                                        </p:tav>
                                      </p:tavLst>
                                    </p:anim>
                                    <p:anim calcmode="lin" valueType="num">
                                      <p:cBhvr additive="repl">
                                        <p:cTn id="8" dur="500" fill="hold"/>
                                        <p:tgtEl>
                                          <p:spTgt spid="2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 name="TextShape 1"/>
          <p:cNvSpPr txBox="1"/>
          <p:nvPr/>
        </p:nvSpPr>
        <p:spPr>
          <a:xfrm>
            <a:off x="0" y="-469800"/>
            <a:ext cx="8929440" cy="1469520"/>
          </a:xfrm>
          <a:prstGeom prst="rect">
            <a:avLst/>
          </a:prstGeom>
          <a:noFill/>
          <a:ln>
            <a:noFill/>
          </a:ln>
        </p:spPr>
        <p:txBody>
          <a:bodyPr lIns="90000" tIns="45000" rIns="90000" bIns="45000" anchor="b"/>
          <a:lstStyle/>
          <a:p>
            <a:pPr algn="ctr">
              <a:lnSpc>
                <a:spcPct val="100000"/>
              </a:lnSpc>
            </a:pPr>
            <a:r>
              <a:rPr lang="es-VE" sz="5400" b="1" strike="noStrike">
                <a:solidFill>
                  <a:srgbClr val="464646"/>
                </a:solidFill>
                <a:latin typeface="Chiller"/>
              </a:rPr>
              <a:t>A 50 Años del Concilio Vaticano II</a:t>
            </a:r>
            <a:endParaRPr/>
          </a:p>
        </p:txBody>
      </p:sp>
      <p:sp>
        <p:nvSpPr>
          <p:cNvPr id="225" name="CustomShape 2"/>
          <p:cNvSpPr/>
          <p:nvPr/>
        </p:nvSpPr>
        <p:spPr>
          <a:xfrm>
            <a:off x="369000" y="1145160"/>
            <a:ext cx="4706640" cy="36849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nl-NL" sz="2600" strike="noStrike">
                <a:solidFill>
                  <a:srgbClr val="000000"/>
                </a:solidFill>
                <a:latin typeface="Tahoma"/>
                <a:ea typeface="Tahoma"/>
              </a:rPr>
              <a:t>“Cometen un grave error  quienes piensan que pueden entregarse totalmente a la vida religiosa, pensando que ésta se reduce meramente a ciertos actos de CULTO y al cumplimiento de determinadas obligaciones morales” </a:t>
            </a:r>
            <a:endParaRPr/>
          </a:p>
          <a:p>
            <a:pPr algn="ctr">
              <a:lnSpc>
                <a:spcPct val="100000"/>
              </a:lnSpc>
            </a:pPr>
            <a:r>
              <a:rPr lang="nl-NL" sz="2600" strike="noStrike">
                <a:solidFill>
                  <a:srgbClr val="000000"/>
                </a:solidFill>
                <a:latin typeface="Tahoma"/>
                <a:ea typeface="Tahoma"/>
              </a:rPr>
              <a:t>(GS  68</a:t>
            </a:r>
            <a:r>
              <a:rPr lang="nl-NL" sz="2800" strike="noStrike">
                <a:solidFill>
                  <a:srgbClr val="000000"/>
                </a:solidFill>
                <a:latin typeface="Tahoma"/>
                <a:ea typeface="Tahoma"/>
              </a:rPr>
              <a:t>)</a:t>
            </a:r>
            <a:endParaRPr/>
          </a:p>
        </p:txBody>
      </p:sp>
      <p:sp>
        <p:nvSpPr>
          <p:cNvPr id="226" name="CustomShape 3"/>
          <p:cNvSpPr/>
          <p:nvPr/>
        </p:nvSpPr>
        <p:spPr>
          <a:xfrm>
            <a:off x="155520" y="-144360"/>
            <a:ext cx="304560" cy="304560"/>
          </a:xfrm>
          <a:prstGeom prst="rect">
            <a:avLst/>
          </a:prstGeom>
          <a:noFill/>
          <a:ln>
            <a:noFill/>
          </a:ln>
        </p:spPr>
        <p:style>
          <a:lnRef idx="0">
            <a:scrgbClr r="0" g="0" b="0"/>
          </a:lnRef>
          <a:fillRef idx="0">
            <a:scrgbClr r="0" g="0" b="0"/>
          </a:fillRef>
          <a:effectRef idx="0">
            <a:scrgbClr r="0" g="0" b="0"/>
          </a:effectRef>
          <a:fontRef idx="minor"/>
        </p:style>
      </p:sp>
      <p:sp>
        <p:nvSpPr>
          <p:cNvPr id="227" name="CustomShape 4"/>
          <p:cNvSpPr/>
          <p:nvPr/>
        </p:nvSpPr>
        <p:spPr>
          <a:xfrm>
            <a:off x="155520" y="-144360"/>
            <a:ext cx="304560" cy="304560"/>
          </a:xfrm>
          <a:prstGeom prst="rect">
            <a:avLst/>
          </a:prstGeom>
          <a:noFill/>
          <a:ln>
            <a:noFill/>
          </a:ln>
        </p:spPr>
        <p:style>
          <a:lnRef idx="0">
            <a:scrgbClr r="0" g="0" b="0"/>
          </a:lnRef>
          <a:fillRef idx="0">
            <a:scrgbClr r="0" g="0" b="0"/>
          </a:fillRef>
          <a:effectRef idx="0">
            <a:scrgbClr r="0" g="0" b="0"/>
          </a:effectRef>
          <a:fontRef idx="minor"/>
        </p:style>
      </p:sp>
      <p:pic>
        <p:nvPicPr>
          <p:cNvPr id="228" name="Picture 6"/>
          <p:cNvPicPr/>
          <p:nvPr/>
        </p:nvPicPr>
        <p:blipFill>
          <a:blip r:embed="rId3"/>
          <a:stretch/>
        </p:blipFill>
        <p:spPr>
          <a:xfrm>
            <a:off x="5292000" y="1628640"/>
            <a:ext cx="2880000" cy="235728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slow">
    <p:fade/>
  </p:transition>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25"/>
                                        </p:tgtEl>
                                        <p:attrNameLst>
                                          <p:attrName>style.visibility</p:attrName>
                                        </p:attrNameLst>
                                      </p:cBhvr>
                                      <p:to>
                                        <p:strVal val="visible"/>
                                      </p:to>
                                    </p:set>
                                    <p:anim calcmode="lin" valueType="num">
                                      <p:cBhvr additive="repl">
                                        <p:cTn id="7" dur="500" fill="hold"/>
                                        <p:tgtEl>
                                          <p:spTgt spid="225"/>
                                        </p:tgtEl>
                                        <p:attrNameLst>
                                          <p:attrName>ppt_x</p:attrName>
                                        </p:attrNameLst>
                                      </p:cBhvr>
                                      <p:tavLst>
                                        <p:tav tm="0">
                                          <p:val>
                                            <p:strVal val="#ppt_x"/>
                                          </p:val>
                                        </p:tav>
                                        <p:tav tm="100000">
                                          <p:val>
                                            <p:strVal val="#ppt_x"/>
                                          </p:val>
                                        </p:tav>
                                      </p:tavLst>
                                    </p:anim>
                                    <p:anim calcmode="lin" valueType="num">
                                      <p:cBhvr additive="repl">
                                        <p:cTn id="8" dur="500" fill="hold"/>
                                        <p:tgtEl>
                                          <p:spTgt spid="2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TextShape 1"/>
          <p:cNvSpPr txBox="1"/>
          <p:nvPr/>
        </p:nvSpPr>
        <p:spPr>
          <a:xfrm>
            <a:off x="323640" y="-99360"/>
            <a:ext cx="8229240" cy="1142640"/>
          </a:xfrm>
          <a:prstGeom prst="rect">
            <a:avLst/>
          </a:prstGeom>
          <a:noFill/>
          <a:ln>
            <a:noFill/>
          </a:ln>
        </p:spPr>
        <p:txBody>
          <a:bodyPr lIns="90000" tIns="45000" rIns="90000" bIns="45000" anchor="ctr"/>
          <a:lstStyle/>
          <a:p>
            <a:pPr algn="ctr">
              <a:lnSpc>
                <a:spcPct val="100000"/>
              </a:lnSpc>
            </a:pPr>
            <a:r>
              <a:rPr lang="es-VE" sz="4000" b="1" strike="noStrike">
                <a:solidFill>
                  <a:srgbClr val="464646"/>
                </a:solidFill>
                <a:latin typeface="Tahoma"/>
                <a:ea typeface="Tahoma"/>
              </a:rPr>
              <a:t>Un Alerta</a:t>
            </a:r>
            <a:endParaRPr/>
          </a:p>
        </p:txBody>
      </p:sp>
      <p:sp>
        <p:nvSpPr>
          <p:cNvPr id="230" name="TextShape 2"/>
          <p:cNvSpPr txBox="1"/>
          <p:nvPr/>
        </p:nvSpPr>
        <p:spPr>
          <a:xfrm>
            <a:off x="107640" y="1052640"/>
            <a:ext cx="6120360" cy="4795200"/>
          </a:xfrm>
          <a:prstGeom prst="rect">
            <a:avLst/>
          </a:prstGeom>
          <a:noFill/>
          <a:ln>
            <a:noFill/>
          </a:ln>
        </p:spPr>
        <p:txBody>
          <a:bodyPr lIns="90000" tIns="45000" rIns="90000" bIns="45000"/>
          <a:lstStyle/>
          <a:p>
            <a:pPr algn="ctr">
              <a:lnSpc>
                <a:spcPct val="100000"/>
              </a:lnSpc>
            </a:pPr>
            <a:r>
              <a:rPr lang="es-VE" sz="2800" strike="noStrike">
                <a:solidFill>
                  <a:srgbClr val="000000"/>
                </a:solidFill>
                <a:latin typeface="Tahoma"/>
                <a:ea typeface="Tahoma"/>
              </a:rPr>
              <a:t> “En el Continente tienen lugar algunos intentos de volver a un cierto tipo de eclesiología y espiritualidad contraria a las renovaciones del Vaticano II, que trae consigo un modelo de evangelización con énfasis                       </a:t>
            </a:r>
            <a:r>
              <a:rPr lang="es-VE" sz="2800" b="1" u="sng" strike="noStrike">
                <a:solidFill>
                  <a:srgbClr val="000000"/>
                </a:solidFill>
                <a:latin typeface="Tahoma"/>
                <a:ea typeface="Tahoma"/>
              </a:rPr>
              <a:t>en el RITUALISMO</a:t>
            </a:r>
            <a:r>
              <a:rPr lang="es-VE" sz="2800" strike="noStrike">
                <a:solidFill>
                  <a:srgbClr val="000000"/>
                </a:solidFill>
                <a:latin typeface="Tahoma"/>
                <a:ea typeface="Tahoma"/>
              </a:rPr>
              <a:t>” </a:t>
            </a:r>
            <a:endParaRPr/>
          </a:p>
          <a:p>
            <a:pPr algn="ctr">
              <a:lnSpc>
                <a:spcPct val="100000"/>
              </a:lnSpc>
            </a:pPr>
            <a:r>
              <a:rPr lang="es-VE" sz="2800" strike="noStrike">
                <a:solidFill>
                  <a:srgbClr val="000000"/>
                </a:solidFill>
                <a:latin typeface="Tahoma"/>
                <a:ea typeface="Tahoma"/>
              </a:rPr>
              <a:t>(Cf Aparecida N 100)</a:t>
            </a:r>
            <a:endParaRPr/>
          </a:p>
          <a:p>
            <a:pPr>
              <a:lnSpc>
                <a:spcPct val="100000"/>
              </a:lnSpc>
            </a:pPr>
            <a:endParaRPr/>
          </a:p>
        </p:txBody>
      </p:sp>
      <p:pic>
        <p:nvPicPr>
          <p:cNvPr id="231" name="Picture 4"/>
          <p:cNvPicPr/>
          <p:nvPr/>
        </p:nvPicPr>
        <p:blipFill>
          <a:blip r:embed="rId2"/>
          <a:stretch/>
        </p:blipFill>
        <p:spPr>
          <a:xfrm>
            <a:off x="6300360" y="1845000"/>
            <a:ext cx="2449800" cy="2386440"/>
          </a:xfrm>
          <a:prstGeom prst="rect">
            <a:avLst/>
          </a:prstGeom>
          <a:ln w="101520">
            <a:solidFill>
              <a:srgbClr val="FDFDFD"/>
            </a:solidFill>
            <a:miter/>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spTree>
  </p:cSld>
  <p:clrMapOvr>
    <a:masterClrMapping/>
  </p:clrMapOvr>
  <p:transition spd="slow">
    <p:fade/>
  </p:transition>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30">
                                            <p:txEl>
                                              <p:pRg st="0" end="253"/>
                                            </p:txEl>
                                          </p:spTgt>
                                        </p:tgtEl>
                                        <p:attrNameLst>
                                          <p:attrName>style.visibility</p:attrName>
                                        </p:attrNameLst>
                                      </p:cBhvr>
                                      <p:to>
                                        <p:strVal val="visible"/>
                                      </p:to>
                                    </p:set>
                                    <p:anim calcmode="lin" valueType="num">
                                      <p:cBhvr additive="repl">
                                        <p:cTn id="7" dur="500" fill="hold"/>
                                        <p:tgtEl>
                                          <p:spTgt spid="230">
                                            <p:txEl>
                                              <p:pRg st="0" end="253"/>
                                            </p:txEl>
                                          </p:spTgt>
                                        </p:tgtEl>
                                        <p:attrNameLst>
                                          <p:attrName>ppt_x</p:attrName>
                                        </p:attrNameLst>
                                      </p:cBhvr>
                                      <p:tavLst>
                                        <p:tav tm="0">
                                          <p:val>
                                            <p:strVal val="#ppt_x"/>
                                          </p:val>
                                        </p:tav>
                                        <p:tav tm="100000">
                                          <p:val>
                                            <p:strVal val="#ppt_x"/>
                                          </p:val>
                                        </p:tav>
                                      </p:tavLst>
                                    </p:anim>
                                    <p:anim calcmode="lin" valueType="num">
                                      <p:cBhvr additive="repl">
                                        <p:cTn id="8" dur="500" fill="hold"/>
                                        <p:tgtEl>
                                          <p:spTgt spid="230">
                                            <p:txEl>
                                              <p:pRg st="0" end="25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30">
                                            <p:txEl>
                                              <p:pRg st="253" end="274"/>
                                            </p:txEl>
                                          </p:spTgt>
                                        </p:tgtEl>
                                        <p:attrNameLst>
                                          <p:attrName>style.visibility</p:attrName>
                                        </p:attrNameLst>
                                      </p:cBhvr>
                                      <p:to>
                                        <p:strVal val="visible"/>
                                      </p:to>
                                    </p:set>
                                    <p:anim calcmode="lin" valueType="num">
                                      <p:cBhvr additive="repl">
                                        <p:cTn id="13" dur="500" fill="hold"/>
                                        <p:tgtEl>
                                          <p:spTgt spid="230">
                                            <p:txEl>
                                              <p:pRg st="253" end="274"/>
                                            </p:txEl>
                                          </p:spTgt>
                                        </p:tgtEl>
                                        <p:attrNameLst>
                                          <p:attrName>ppt_x</p:attrName>
                                        </p:attrNameLst>
                                      </p:cBhvr>
                                      <p:tavLst>
                                        <p:tav tm="0">
                                          <p:val>
                                            <p:strVal val="#ppt_x"/>
                                          </p:val>
                                        </p:tav>
                                        <p:tav tm="100000">
                                          <p:val>
                                            <p:strVal val="#ppt_x"/>
                                          </p:val>
                                        </p:tav>
                                      </p:tavLst>
                                    </p:anim>
                                    <p:anim calcmode="lin" valueType="num">
                                      <p:cBhvr additive="repl">
                                        <p:cTn id="14" dur="500" fill="hold"/>
                                        <p:tgtEl>
                                          <p:spTgt spid="230">
                                            <p:txEl>
                                              <p:pRg st="253" end="274"/>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231"/>
                                        </p:tgtEl>
                                        <p:attrNameLst>
                                          <p:attrName>style.visibility</p:attrName>
                                        </p:attrNameLst>
                                      </p:cBhvr>
                                      <p:to>
                                        <p:strVal val="visible"/>
                                      </p:to>
                                    </p:set>
                                    <p:anim calcmode="lin" valueType="num">
                                      <p:cBhvr additive="repl">
                                        <p:cTn id="17" dur="500" fill="hold"/>
                                        <p:tgtEl>
                                          <p:spTgt spid="231"/>
                                        </p:tgtEl>
                                        <p:attrNameLst>
                                          <p:attrName>ppt_x</p:attrName>
                                        </p:attrNameLst>
                                      </p:cBhvr>
                                      <p:tavLst>
                                        <p:tav tm="0">
                                          <p:val>
                                            <p:strVal val="#ppt_x"/>
                                          </p:val>
                                        </p:tav>
                                        <p:tav tm="100000">
                                          <p:val>
                                            <p:strVal val="#ppt_x"/>
                                          </p:val>
                                        </p:tav>
                                      </p:tavLst>
                                    </p:anim>
                                    <p:anim calcmode="lin" valueType="num">
                                      <p:cBhvr additive="repl">
                                        <p:cTn id="18" dur="500" fill="hold"/>
                                        <p:tgtEl>
                                          <p:spTgt spid="2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 name="TextShape 1"/>
          <p:cNvSpPr txBox="1"/>
          <p:nvPr/>
        </p:nvSpPr>
        <p:spPr>
          <a:xfrm>
            <a:off x="-108360" y="-603360"/>
            <a:ext cx="8929440" cy="1469520"/>
          </a:xfrm>
          <a:prstGeom prst="rect">
            <a:avLst/>
          </a:prstGeom>
          <a:noFill/>
          <a:ln>
            <a:noFill/>
          </a:ln>
        </p:spPr>
        <p:txBody>
          <a:bodyPr lIns="90000" tIns="45000" rIns="90000" bIns="45000" anchor="b"/>
          <a:lstStyle/>
          <a:p>
            <a:pPr algn="ctr">
              <a:lnSpc>
                <a:spcPct val="100000"/>
              </a:lnSpc>
            </a:pPr>
            <a:r>
              <a:rPr lang="es-VE" sz="4000" b="1" strike="noStrike">
                <a:solidFill>
                  <a:srgbClr val="464646"/>
                </a:solidFill>
                <a:latin typeface="Lucida Sans Unicode"/>
              </a:rPr>
              <a:t>Juzgar</a:t>
            </a:r>
            <a:endParaRPr/>
          </a:p>
        </p:txBody>
      </p:sp>
      <p:sp>
        <p:nvSpPr>
          <p:cNvPr id="233" name="CustomShape 2"/>
          <p:cNvSpPr/>
          <p:nvPr/>
        </p:nvSpPr>
        <p:spPr>
          <a:xfrm>
            <a:off x="899640" y="1052640"/>
            <a:ext cx="7056360" cy="22233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nl-NL" sz="2800" strike="noStrike">
                <a:solidFill>
                  <a:srgbClr val="000000"/>
                </a:solidFill>
                <a:latin typeface="Tahoma"/>
                <a:ea typeface="Tahoma"/>
              </a:rPr>
              <a:t>“El kerygma tiene un contenido </a:t>
            </a:r>
            <a:r>
              <a:rPr lang="nl-NL" sz="2800" b="1" strike="noStrike">
                <a:solidFill>
                  <a:srgbClr val="000000"/>
                </a:solidFill>
                <a:latin typeface="Tahoma"/>
                <a:ea typeface="Tahoma"/>
              </a:rPr>
              <a:t>INELUDIBLEMENTE SOCIAL</a:t>
            </a:r>
            <a:r>
              <a:rPr lang="nl-NL" sz="2800" strike="noStrike">
                <a:solidFill>
                  <a:srgbClr val="000000"/>
                </a:solidFill>
                <a:latin typeface="Tahoma"/>
                <a:ea typeface="Tahoma"/>
              </a:rPr>
              <a:t>: en el corazón mismo del Evangelio está la vida comunitaria y el compromiso con los otros” (EG  171)</a:t>
            </a:r>
            <a:endParaRPr/>
          </a:p>
        </p:txBody>
      </p:sp>
      <p:pic>
        <p:nvPicPr>
          <p:cNvPr id="234" name="Picture 3"/>
          <p:cNvPicPr/>
          <p:nvPr/>
        </p:nvPicPr>
        <p:blipFill>
          <a:blip r:embed="rId3"/>
          <a:stretch/>
        </p:blipFill>
        <p:spPr>
          <a:xfrm>
            <a:off x="2883960" y="3501000"/>
            <a:ext cx="3200040" cy="1439640"/>
          </a:xfrm>
          <a:prstGeom prst="rect">
            <a:avLst/>
          </a:prstGeom>
          <a:ln>
            <a:noFill/>
          </a:ln>
        </p:spPr>
      </p:pic>
    </p:spTree>
  </p:cSld>
  <p:clrMapOvr>
    <a:masterClrMapping/>
  </p:clrMapOvr>
  <p:transition>
    <p:wipe dir="u"/>
  </p:transition>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33"/>
                                        </p:tgtEl>
                                        <p:attrNameLst>
                                          <p:attrName>style.visibility</p:attrName>
                                        </p:attrNameLst>
                                      </p:cBhvr>
                                      <p:to>
                                        <p:strVal val="visible"/>
                                      </p:to>
                                    </p:set>
                                    <p:anim calcmode="lin" valueType="num">
                                      <p:cBhvr additive="repl">
                                        <p:cTn id="7" dur="500" fill="hold"/>
                                        <p:tgtEl>
                                          <p:spTgt spid="233"/>
                                        </p:tgtEl>
                                        <p:attrNameLst>
                                          <p:attrName>ppt_x</p:attrName>
                                        </p:attrNameLst>
                                      </p:cBhvr>
                                      <p:tavLst>
                                        <p:tav tm="0">
                                          <p:val>
                                            <p:strVal val="#ppt_x"/>
                                          </p:val>
                                        </p:tav>
                                        <p:tav tm="100000">
                                          <p:val>
                                            <p:strVal val="#ppt_x"/>
                                          </p:val>
                                        </p:tav>
                                      </p:tavLst>
                                    </p:anim>
                                    <p:anim calcmode="lin" valueType="num">
                                      <p:cBhvr additive="repl">
                                        <p:cTn id="8" dur="500" fill="hold"/>
                                        <p:tgtEl>
                                          <p:spTgt spid="2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 name="TextShape 1"/>
          <p:cNvSpPr txBox="1"/>
          <p:nvPr/>
        </p:nvSpPr>
        <p:spPr>
          <a:xfrm>
            <a:off x="539640" y="980640"/>
            <a:ext cx="7678080" cy="3744720"/>
          </a:xfrm>
          <a:prstGeom prst="rect">
            <a:avLst/>
          </a:prstGeom>
          <a:noFill/>
          <a:ln>
            <a:noFill/>
          </a:ln>
        </p:spPr>
        <p:txBody>
          <a:bodyPr lIns="90000" tIns="45000" rIns="90000" bIns="45000"/>
          <a:lstStyle/>
          <a:p>
            <a:pPr algn="ctr">
              <a:lnSpc>
                <a:spcPct val="100000"/>
              </a:lnSpc>
            </a:pPr>
            <a:r>
              <a:rPr lang="es-VE" sz="5400" strike="noStrike">
                <a:solidFill>
                  <a:srgbClr val="000000"/>
                </a:solidFill>
                <a:latin typeface="Lucida Sans Unicode"/>
              </a:rPr>
              <a:t>¿Salir para Qué?</a:t>
            </a:r>
            <a:endParaRPr/>
          </a:p>
        </p:txBody>
      </p:sp>
      <p:pic>
        <p:nvPicPr>
          <p:cNvPr id="236" name="Picture 2"/>
          <p:cNvPicPr/>
          <p:nvPr/>
        </p:nvPicPr>
        <p:blipFill>
          <a:blip r:embed="rId3"/>
          <a:stretch/>
        </p:blipFill>
        <p:spPr>
          <a:xfrm>
            <a:off x="2988720" y="2277000"/>
            <a:ext cx="2779560" cy="3456000"/>
          </a:xfrm>
          <a:prstGeom prst="rect">
            <a:avLst/>
          </a:prstGeom>
          <a:ln>
            <a:noFill/>
          </a:ln>
        </p:spPr>
      </p:pic>
    </p:spTree>
  </p:cSld>
  <p:clrMapOvr>
    <a:masterClrMapping/>
  </p:clrMapOvr>
  <p:transition spd="slow">
    <p:fade/>
  </p:transition>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9" presetClass="entr" fill="hold" nodeType="clickEffect">
                                  <p:stCondLst>
                                    <p:cond delay="0"/>
                                  </p:stCondLst>
                                  <p:childTnLst>
                                    <p:set>
                                      <p:cBhvr>
                                        <p:cTn id="6" dur="1" fill="hold">
                                          <p:stCondLst>
                                            <p:cond delay="0"/>
                                          </p:stCondLst>
                                        </p:cTn>
                                        <p:tgtEl>
                                          <p:spTgt spid="235">
                                            <p:txEl>
                                              <p:pRg st="0" end="17"/>
                                            </p:txEl>
                                          </p:spTgt>
                                        </p:tgtEl>
                                        <p:attrNameLst>
                                          <p:attrName>style.visibility</p:attrName>
                                        </p:attrNameLst>
                                      </p:cBhvr>
                                      <p:to>
                                        <p:strVal val="visible"/>
                                      </p:to>
                                    </p:set>
                                    <p:animEffect transition="in" filter="dissolve">
                                      <p:cBhvr additive="repl">
                                        <p:cTn id="7" dur="5000"/>
                                        <p:tgtEl>
                                          <p:spTgt spid="235">
                                            <p:txEl>
                                              <p:pRg st="0" end="1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 name="TextShape 1"/>
          <p:cNvSpPr txBox="1"/>
          <p:nvPr/>
        </p:nvSpPr>
        <p:spPr>
          <a:xfrm>
            <a:off x="539640" y="980640"/>
            <a:ext cx="7678080" cy="3744720"/>
          </a:xfrm>
          <a:prstGeom prst="rect">
            <a:avLst/>
          </a:prstGeom>
          <a:noFill/>
          <a:ln>
            <a:noFill/>
          </a:ln>
        </p:spPr>
        <p:txBody>
          <a:bodyPr lIns="90000" tIns="45000" rIns="90000" bIns="45000"/>
          <a:lstStyle/>
          <a:p>
            <a:pPr algn="ctr">
              <a:lnSpc>
                <a:spcPct val="100000"/>
              </a:lnSpc>
            </a:pPr>
            <a:r>
              <a:rPr lang="es-VE" sz="5400" strike="noStrike">
                <a:solidFill>
                  <a:srgbClr val="000000"/>
                </a:solidFill>
                <a:latin typeface="Lucida Sans Unicode"/>
              </a:rPr>
              <a:t>Iglesia pobre para los Pobres</a:t>
            </a:r>
            <a:endParaRPr/>
          </a:p>
        </p:txBody>
      </p:sp>
      <p:pic>
        <p:nvPicPr>
          <p:cNvPr id="238" name="Picture 2"/>
          <p:cNvPicPr/>
          <p:nvPr/>
        </p:nvPicPr>
        <p:blipFill>
          <a:blip r:embed="rId3"/>
          <a:stretch/>
        </p:blipFill>
        <p:spPr>
          <a:xfrm>
            <a:off x="2411640" y="2925000"/>
            <a:ext cx="4413960" cy="3026160"/>
          </a:xfrm>
          <a:prstGeom prst="rect">
            <a:avLst/>
          </a:prstGeom>
          <a:ln>
            <a:noFill/>
          </a:ln>
        </p:spPr>
      </p:pic>
    </p:spTree>
  </p:cSld>
  <p:clrMapOvr>
    <a:masterClrMapping/>
  </p:clrMapOvr>
  <p:transition spd="slow">
    <p:fade/>
  </p:transition>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9" presetClass="entr" fill="hold" nodeType="clickEffect">
                                  <p:stCondLst>
                                    <p:cond delay="0"/>
                                  </p:stCondLst>
                                  <p:childTnLst>
                                    <p:set>
                                      <p:cBhvr>
                                        <p:cTn id="6" dur="1" fill="hold">
                                          <p:stCondLst>
                                            <p:cond delay="0"/>
                                          </p:stCondLst>
                                        </p:cTn>
                                        <p:tgtEl>
                                          <p:spTgt spid="237">
                                            <p:txEl>
                                              <p:pRg st="0" end="30"/>
                                            </p:txEl>
                                          </p:spTgt>
                                        </p:tgtEl>
                                        <p:attrNameLst>
                                          <p:attrName>style.visibility</p:attrName>
                                        </p:attrNameLst>
                                      </p:cBhvr>
                                      <p:to>
                                        <p:strVal val="visible"/>
                                      </p:to>
                                    </p:set>
                                    <p:animEffect transition="in" filter="dissolve">
                                      <p:cBhvr additive="repl">
                                        <p:cTn id="7" dur="5000"/>
                                        <p:tgtEl>
                                          <p:spTgt spid="237">
                                            <p:txEl>
                                              <p:pRg st="0" end="3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 name="TextShape 1"/>
          <p:cNvSpPr txBox="1"/>
          <p:nvPr/>
        </p:nvSpPr>
        <p:spPr>
          <a:xfrm>
            <a:off x="142920" y="-71640"/>
            <a:ext cx="8929440" cy="1469520"/>
          </a:xfrm>
          <a:prstGeom prst="rect">
            <a:avLst/>
          </a:prstGeom>
          <a:noFill/>
          <a:ln>
            <a:noFill/>
          </a:ln>
        </p:spPr>
        <p:txBody>
          <a:bodyPr lIns="90000" tIns="45000" rIns="90000" bIns="45000" anchor="b"/>
          <a:lstStyle/>
          <a:p>
            <a:pPr algn="ctr">
              <a:lnSpc>
                <a:spcPct val="100000"/>
              </a:lnSpc>
            </a:pPr>
            <a:r>
              <a:rPr lang="es-VE" sz="3200" b="1" strike="noStrike">
                <a:solidFill>
                  <a:srgbClr val="464646"/>
                </a:solidFill>
                <a:latin typeface="Lucida Sans Unicode"/>
              </a:rPr>
              <a:t>¿Dónde debe poner la Iglesia el énfasis de su acción pastoral?</a:t>
            </a:r>
            <a:endParaRPr/>
          </a:p>
        </p:txBody>
      </p:sp>
      <p:sp>
        <p:nvSpPr>
          <p:cNvPr id="240" name="CustomShape 2"/>
          <p:cNvSpPr/>
          <p:nvPr/>
        </p:nvSpPr>
        <p:spPr>
          <a:xfrm>
            <a:off x="357120" y="1810800"/>
            <a:ext cx="5214600" cy="26506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nl-NL" sz="2400" strike="noStrike">
                <a:solidFill>
                  <a:srgbClr val="000000"/>
                </a:solidFill>
                <a:latin typeface="Tahoma"/>
                <a:ea typeface="Tahoma"/>
              </a:rPr>
              <a:t>“Existe una </a:t>
            </a:r>
            <a:r>
              <a:rPr lang="nl-NL" sz="2400" b="1" strike="noStrike">
                <a:solidFill>
                  <a:srgbClr val="000000"/>
                </a:solidFill>
                <a:latin typeface="Tahoma"/>
                <a:ea typeface="Tahoma"/>
              </a:rPr>
              <a:t>JERARQUÍA </a:t>
            </a:r>
            <a:r>
              <a:rPr lang="nl-NL" sz="2400" strike="noStrike">
                <a:solidFill>
                  <a:srgbClr val="000000"/>
                </a:solidFill>
                <a:latin typeface="Tahoma"/>
                <a:ea typeface="Tahoma"/>
              </a:rPr>
              <a:t>en las verdades en la doctrina católica” (36)  </a:t>
            </a:r>
            <a:endParaRPr/>
          </a:p>
          <a:p>
            <a:pPr algn="ctr">
              <a:lnSpc>
                <a:spcPct val="100000"/>
              </a:lnSpc>
            </a:pPr>
            <a:endParaRPr/>
          </a:p>
          <a:p>
            <a:pPr algn="ctr">
              <a:lnSpc>
                <a:spcPct val="100000"/>
              </a:lnSpc>
            </a:pPr>
            <a:r>
              <a:rPr lang="nl-NL" sz="2400" strike="noStrike">
                <a:solidFill>
                  <a:srgbClr val="000000"/>
                </a:solidFill>
                <a:latin typeface="Tahoma"/>
                <a:ea typeface="Tahoma"/>
              </a:rPr>
              <a:t>Por ende “en el anuncio del Evangelio es necesario que haya una </a:t>
            </a:r>
            <a:r>
              <a:rPr lang="nl-NL" sz="2400" b="1" strike="noStrike">
                <a:solidFill>
                  <a:srgbClr val="000000"/>
                </a:solidFill>
                <a:latin typeface="Tahoma"/>
                <a:ea typeface="Tahoma"/>
              </a:rPr>
              <a:t>ADECUADA PROPORCIÓN” </a:t>
            </a:r>
            <a:r>
              <a:rPr lang="nl-NL" sz="2400" strike="noStrike">
                <a:solidFill>
                  <a:srgbClr val="000000"/>
                </a:solidFill>
                <a:latin typeface="Tahoma"/>
                <a:ea typeface="Tahoma"/>
              </a:rPr>
              <a:t>(38</a:t>
            </a:r>
            <a:r>
              <a:rPr lang="nl-NL" sz="2400" i="1" strike="noStrike">
                <a:solidFill>
                  <a:srgbClr val="000000"/>
                </a:solidFill>
                <a:latin typeface="Tahoma"/>
                <a:ea typeface="Tahoma"/>
              </a:rPr>
              <a:t>)</a:t>
            </a:r>
            <a:endParaRPr/>
          </a:p>
        </p:txBody>
      </p:sp>
      <p:pic>
        <p:nvPicPr>
          <p:cNvPr id="241" name="Picture 3"/>
          <p:cNvPicPr/>
          <p:nvPr/>
        </p:nvPicPr>
        <p:blipFill>
          <a:blip r:embed="rId3"/>
          <a:stretch/>
        </p:blipFill>
        <p:spPr>
          <a:xfrm>
            <a:off x="5572080" y="1571760"/>
            <a:ext cx="3229200" cy="2928600"/>
          </a:xfrm>
          <a:prstGeom prst="rect">
            <a:avLst/>
          </a:prstGeom>
          <a:ln>
            <a:noFill/>
          </a:ln>
        </p:spPr>
      </p:pic>
    </p:spTree>
  </p:cSld>
  <p:clrMapOvr>
    <a:masterClrMapping/>
  </p:clrMapOvr>
  <p:transition>
    <p:wipe dir="u"/>
  </p:transition>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40"/>
                                        </p:tgtEl>
                                        <p:attrNameLst>
                                          <p:attrName>style.visibility</p:attrName>
                                        </p:attrNameLst>
                                      </p:cBhvr>
                                      <p:to>
                                        <p:strVal val="visible"/>
                                      </p:to>
                                    </p:set>
                                    <p:anim calcmode="lin" valueType="num">
                                      <p:cBhvr additive="repl">
                                        <p:cTn id="7" dur="500" fill="hold"/>
                                        <p:tgtEl>
                                          <p:spTgt spid="240"/>
                                        </p:tgtEl>
                                        <p:attrNameLst>
                                          <p:attrName>ppt_x</p:attrName>
                                        </p:attrNameLst>
                                      </p:cBhvr>
                                      <p:tavLst>
                                        <p:tav tm="0">
                                          <p:val>
                                            <p:strVal val="#ppt_x"/>
                                          </p:val>
                                        </p:tav>
                                        <p:tav tm="100000">
                                          <p:val>
                                            <p:strVal val="#ppt_x"/>
                                          </p:val>
                                        </p:tav>
                                      </p:tavLst>
                                    </p:anim>
                                    <p:anim calcmode="lin" valueType="num">
                                      <p:cBhvr additive="repl">
                                        <p:cTn id="8" dur="500" fill="hold"/>
                                        <p:tgtEl>
                                          <p:spTgt spid="2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 name="TextShape 1"/>
          <p:cNvSpPr txBox="1"/>
          <p:nvPr/>
        </p:nvSpPr>
        <p:spPr>
          <a:xfrm>
            <a:off x="142920" y="-714240"/>
            <a:ext cx="8929440" cy="1469520"/>
          </a:xfrm>
          <a:prstGeom prst="rect">
            <a:avLst/>
          </a:prstGeom>
          <a:noFill/>
          <a:ln>
            <a:noFill/>
          </a:ln>
        </p:spPr>
        <p:txBody>
          <a:bodyPr lIns="90000" tIns="45000" rIns="90000" bIns="45000" anchor="b"/>
          <a:lstStyle/>
          <a:p>
            <a:pPr algn="ctr">
              <a:lnSpc>
                <a:spcPct val="100000"/>
              </a:lnSpc>
            </a:pPr>
            <a:r>
              <a:rPr lang="es-VE" sz="3200" b="1" strike="noStrike">
                <a:solidFill>
                  <a:srgbClr val="464646"/>
                </a:solidFill>
                <a:latin typeface="Lucida Sans Unicode"/>
              </a:rPr>
              <a:t>Principio Misericordia</a:t>
            </a:r>
            <a:endParaRPr/>
          </a:p>
        </p:txBody>
      </p:sp>
      <p:sp>
        <p:nvSpPr>
          <p:cNvPr id="243" name="CustomShape 2"/>
          <p:cNvSpPr/>
          <p:nvPr/>
        </p:nvSpPr>
        <p:spPr>
          <a:xfrm>
            <a:off x="285840" y="1071720"/>
            <a:ext cx="5928840" cy="37479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nl-NL" sz="2400" strike="noStrike">
                <a:solidFill>
                  <a:srgbClr val="000000"/>
                </a:solidFill>
                <a:latin typeface="Tahoma"/>
                <a:ea typeface="Tahoma"/>
              </a:rPr>
              <a:t>“Es evidente que cuando los autores del Nuevo Testamento quieren reducir a una </a:t>
            </a:r>
            <a:r>
              <a:rPr lang="nl-NL" sz="2400" b="1" strike="noStrike">
                <a:solidFill>
                  <a:srgbClr val="000000"/>
                </a:solidFill>
                <a:latin typeface="Tahoma"/>
                <a:ea typeface="Tahoma"/>
              </a:rPr>
              <a:t>ÚLTIMA SÍNTESIS</a:t>
            </a:r>
            <a:r>
              <a:rPr lang="nl-NL" sz="2400" strike="noStrike">
                <a:solidFill>
                  <a:srgbClr val="000000"/>
                </a:solidFill>
                <a:latin typeface="Tahoma"/>
                <a:ea typeface="Tahoma"/>
              </a:rPr>
              <a:t>, a lo </a:t>
            </a:r>
            <a:r>
              <a:rPr lang="nl-NL" sz="2400" b="1" strike="noStrike">
                <a:solidFill>
                  <a:srgbClr val="000000"/>
                </a:solidFill>
                <a:latin typeface="Tahoma"/>
                <a:ea typeface="Tahoma"/>
              </a:rPr>
              <a:t>MÁS ESENCIAL</a:t>
            </a:r>
            <a:r>
              <a:rPr lang="nl-NL" sz="2400" strike="noStrike">
                <a:solidFill>
                  <a:srgbClr val="000000"/>
                </a:solidFill>
                <a:latin typeface="Tahoma"/>
                <a:ea typeface="Tahoma"/>
              </a:rPr>
              <a:t>, el mensaje moral cristiano, nos presentan la </a:t>
            </a:r>
            <a:r>
              <a:rPr lang="nl-NL" sz="2400" b="1" strike="noStrike">
                <a:solidFill>
                  <a:srgbClr val="000000"/>
                </a:solidFill>
                <a:latin typeface="Tahoma"/>
                <a:ea typeface="Tahoma"/>
              </a:rPr>
              <a:t>EXIGENCIA INELUDIBLE DEL AMOR AL PRÓJIMO</a:t>
            </a:r>
            <a:r>
              <a:rPr lang="nl-NL" sz="2400" strike="noStrike">
                <a:solidFill>
                  <a:srgbClr val="000000"/>
                </a:solidFill>
                <a:latin typeface="Tahoma"/>
                <a:ea typeface="Tahoma"/>
              </a:rPr>
              <a:t>: «Quien ama al prójimo ya ha cumplido la ley [...] De modo que amar es cumplir la ley entera» (Rm13, 8.10)” </a:t>
            </a:r>
            <a:endParaRPr/>
          </a:p>
          <a:p>
            <a:pPr algn="ctr">
              <a:lnSpc>
                <a:spcPct val="100000"/>
              </a:lnSpc>
            </a:pPr>
            <a:r>
              <a:rPr lang="nl-NL" sz="2400" strike="noStrike">
                <a:solidFill>
                  <a:srgbClr val="000000"/>
                </a:solidFill>
                <a:latin typeface="Tahoma"/>
                <a:ea typeface="Tahoma"/>
              </a:rPr>
              <a:t>(EG 161)</a:t>
            </a:r>
            <a:endParaRPr/>
          </a:p>
        </p:txBody>
      </p:sp>
      <p:pic>
        <p:nvPicPr>
          <p:cNvPr id="244" name="Picture 2"/>
          <p:cNvPicPr/>
          <p:nvPr/>
        </p:nvPicPr>
        <p:blipFill>
          <a:blip r:embed="rId3"/>
          <a:stretch/>
        </p:blipFill>
        <p:spPr>
          <a:xfrm>
            <a:off x="6357960" y="857160"/>
            <a:ext cx="2242800" cy="2022480"/>
          </a:xfrm>
          <a:prstGeom prst="rect">
            <a:avLst/>
          </a:prstGeom>
          <a:ln w="9360">
            <a:noFill/>
          </a:ln>
        </p:spPr>
      </p:pic>
      <p:pic>
        <p:nvPicPr>
          <p:cNvPr id="245" name="Picture 3"/>
          <p:cNvPicPr/>
          <p:nvPr/>
        </p:nvPicPr>
        <p:blipFill>
          <a:blip r:embed="rId4"/>
          <a:stretch/>
        </p:blipFill>
        <p:spPr>
          <a:xfrm>
            <a:off x="6357960" y="3071880"/>
            <a:ext cx="2285640" cy="1856880"/>
          </a:xfrm>
          <a:prstGeom prst="rect">
            <a:avLst/>
          </a:prstGeom>
          <a:ln w="9360">
            <a:noFill/>
          </a:ln>
        </p:spPr>
      </p:pic>
    </p:spTree>
  </p:cSld>
  <p:clrMapOvr>
    <a:masterClrMapping/>
  </p:clrMapOvr>
  <p:transition>
    <p:wipe dir="u"/>
  </p:transition>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43"/>
                                        </p:tgtEl>
                                        <p:attrNameLst>
                                          <p:attrName>style.visibility</p:attrName>
                                        </p:attrNameLst>
                                      </p:cBhvr>
                                      <p:to>
                                        <p:strVal val="visible"/>
                                      </p:to>
                                    </p:set>
                                    <p:anim calcmode="lin" valueType="num">
                                      <p:cBhvr additive="repl">
                                        <p:cTn id="7" dur="500" fill="hold"/>
                                        <p:tgtEl>
                                          <p:spTgt spid="243"/>
                                        </p:tgtEl>
                                        <p:attrNameLst>
                                          <p:attrName>ppt_x</p:attrName>
                                        </p:attrNameLst>
                                      </p:cBhvr>
                                      <p:tavLst>
                                        <p:tav tm="0">
                                          <p:val>
                                            <p:strVal val="#ppt_x"/>
                                          </p:val>
                                        </p:tav>
                                        <p:tav tm="100000">
                                          <p:val>
                                            <p:strVal val="#ppt_x"/>
                                          </p:val>
                                        </p:tav>
                                      </p:tavLst>
                                    </p:anim>
                                    <p:anim calcmode="lin" valueType="num">
                                      <p:cBhvr additive="repl">
                                        <p:cTn id="8" dur="500" fill="hold"/>
                                        <p:tgtEl>
                                          <p:spTgt spid="24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 name="TextShape 1"/>
          <p:cNvSpPr txBox="1"/>
          <p:nvPr/>
        </p:nvSpPr>
        <p:spPr>
          <a:xfrm>
            <a:off x="142920" y="-642960"/>
            <a:ext cx="8929440" cy="1469520"/>
          </a:xfrm>
          <a:prstGeom prst="rect">
            <a:avLst/>
          </a:prstGeom>
          <a:noFill/>
          <a:ln>
            <a:noFill/>
          </a:ln>
        </p:spPr>
        <p:txBody>
          <a:bodyPr lIns="90000" tIns="45000" rIns="90000" bIns="45000" anchor="b"/>
          <a:lstStyle/>
          <a:p>
            <a:pPr algn="ctr">
              <a:lnSpc>
                <a:spcPct val="100000"/>
              </a:lnSpc>
            </a:pPr>
            <a:r>
              <a:rPr lang="es-VE" sz="2800" b="1" strike="noStrike">
                <a:solidFill>
                  <a:srgbClr val="464646"/>
                </a:solidFill>
                <a:latin typeface="Lucida Sans Unicode"/>
              </a:rPr>
              <a:t>Rostros de Cristo</a:t>
            </a:r>
            <a:endParaRPr/>
          </a:p>
        </p:txBody>
      </p:sp>
      <p:sp>
        <p:nvSpPr>
          <p:cNvPr id="247" name="CustomShape 2"/>
          <p:cNvSpPr/>
          <p:nvPr/>
        </p:nvSpPr>
        <p:spPr>
          <a:xfrm>
            <a:off x="785880" y="928800"/>
            <a:ext cx="5714640" cy="41137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nl-NL" sz="2400" strike="noStrike">
                <a:solidFill>
                  <a:srgbClr val="000000"/>
                </a:solidFill>
                <a:latin typeface="Tahoma"/>
                <a:ea typeface="Tahoma"/>
              </a:rPr>
              <a:t>“Deseamos asumir, cada día, las alegrías y esperanzas, las angustias y tristezas del pueblo especialmente de las poblaciones de las periferias urbanas y de las zonas rurales, </a:t>
            </a:r>
            <a:r>
              <a:rPr lang="nl-NL" sz="2400" b="1" strike="noStrike">
                <a:solidFill>
                  <a:srgbClr val="000000"/>
                </a:solidFill>
                <a:latin typeface="Tahoma"/>
                <a:ea typeface="Tahoma"/>
              </a:rPr>
              <a:t>SIN TIERRA, SIN TECHO, SIN PAN, SIN SALUD, LESIONADAS EN SUS DERECHOS. VIENDO SUS MISERIAS, ESCUCHANDO SUS CLAMORES Y CONOCIENDO SU SUFRIMIENTO</a:t>
            </a:r>
            <a:r>
              <a:rPr lang="nl-NL" sz="2400" strike="noStrike">
                <a:solidFill>
                  <a:srgbClr val="000000"/>
                </a:solidFill>
                <a:latin typeface="Tahoma"/>
                <a:ea typeface="Tahoma"/>
              </a:rPr>
              <a:t>” (EG 191)</a:t>
            </a:r>
            <a:endParaRPr/>
          </a:p>
        </p:txBody>
      </p:sp>
      <p:pic>
        <p:nvPicPr>
          <p:cNvPr id="248" name="Picture 2"/>
          <p:cNvPicPr/>
          <p:nvPr/>
        </p:nvPicPr>
        <p:blipFill>
          <a:blip r:embed="rId3"/>
          <a:stretch/>
        </p:blipFill>
        <p:spPr>
          <a:xfrm>
            <a:off x="6715080" y="1714320"/>
            <a:ext cx="2207880" cy="2571480"/>
          </a:xfrm>
          <a:prstGeom prst="rect">
            <a:avLst/>
          </a:prstGeom>
          <a:ln w="9360">
            <a:noFill/>
          </a:ln>
        </p:spPr>
      </p:pic>
    </p:spTree>
  </p:cSld>
  <p:clrMapOvr>
    <a:masterClrMapping/>
  </p:clrMapOvr>
  <p:transition>
    <p:wipe dir="u"/>
  </p:transition>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47"/>
                                        </p:tgtEl>
                                        <p:attrNameLst>
                                          <p:attrName>style.visibility</p:attrName>
                                        </p:attrNameLst>
                                      </p:cBhvr>
                                      <p:to>
                                        <p:strVal val="visible"/>
                                      </p:to>
                                    </p:set>
                                    <p:anim calcmode="lin" valueType="num">
                                      <p:cBhvr additive="repl">
                                        <p:cTn id="7" dur="500" fill="hold"/>
                                        <p:tgtEl>
                                          <p:spTgt spid="247"/>
                                        </p:tgtEl>
                                        <p:attrNameLst>
                                          <p:attrName>ppt_x</p:attrName>
                                        </p:attrNameLst>
                                      </p:cBhvr>
                                      <p:tavLst>
                                        <p:tav tm="0">
                                          <p:val>
                                            <p:strVal val="#ppt_x"/>
                                          </p:val>
                                        </p:tav>
                                        <p:tav tm="100000">
                                          <p:val>
                                            <p:strVal val="#ppt_x"/>
                                          </p:val>
                                        </p:tav>
                                      </p:tavLst>
                                    </p:anim>
                                    <p:anim calcmode="lin" valueType="num">
                                      <p:cBhvr additive="repl">
                                        <p:cTn id="8" dur="500" fill="hold"/>
                                        <p:tgtEl>
                                          <p:spTgt spid="247"/>
                                        </p:tgtEl>
                                        <p:attrNameLst>
                                          <p:attrName>ppt_y</p:attrName>
                                        </p:attrNameLst>
                                      </p:cBhvr>
                                      <p:tavLst>
                                        <p:tav tm="0">
                                          <p:val>
                                            <p:strVal val="1+#ppt_h/2"/>
                                          </p:val>
                                        </p:tav>
                                        <p:tav tm="100000">
                                          <p:val>
                                            <p:strVal val="#ppt_y"/>
                                          </p:val>
                                        </p:tav>
                                      </p:tavLst>
                                    </p:anim>
                                  </p:childTnLst>
                                </p:cTn>
                              </p:par>
                              <p:par>
                                <p:cTn id="9" presetID="9" presetClass="entr" fill="hold" nodeType="withEffect">
                                  <p:stCondLst>
                                    <p:cond delay="0"/>
                                  </p:stCondLst>
                                  <p:childTnLst>
                                    <p:set>
                                      <p:cBhvr>
                                        <p:cTn id="10" dur="1" fill="hold">
                                          <p:stCondLst>
                                            <p:cond delay="0"/>
                                          </p:stCondLst>
                                        </p:cTn>
                                        <p:tgtEl>
                                          <p:spTgt spid="248"/>
                                        </p:tgtEl>
                                        <p:attrNameLst>
                                          <p:attrName>style.visibility</p:attrName>
                                        </p:attrNameLst>
                                      </p:cBhvr>
                                      <p:to>
                                        <p:strVal val="visible"/>
                                      </p:to>
                                    </p:set>
                                    <p:animEffect transition="in" filter="dissolve">
                                      <p:cBhvr additive="repl">
                                        <p:cTn id="11" dur="500"/>
                                        <p:tgtEl>
                                          <p:spTgt spid="2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 name="TextShape 1"/>
          <p:cNvSpPr txBox="1"/>
          <p:nvPr/>
        </p:nvSpPr>
        <p:spPr>
          <a:xfrm>
            <a:off x="142920" y="-714240"/>
            <a:ext cx="8929440" cy="1469520"/>
          </a:xfrm>
          <a:prstGeom prst="rect">
            <a:avLst/>
          </a:prstGeom>
          <a:noFill/>
          <a:ln>
            <a:noFill/>
          </a:ln>
        </p:spPr>
        <p:txBody>
          <a:bodyPr lIns="90000" tIns="45000" rIns="90000" bIns="45000" anchor="b"/>
          <a:lstStyle/>
          <a:p>
            <a:pPr algn="ctr">
              <a:lnSpc>
                <a:spcPct val="100000"/>
              </a:lnSpc>
            </a:pPr>
            <a:r>
              <a:rPr lang="es-VE" sz="3200" b="1" strike="noStrike">
                <a:solidFill>
                  <a:srgbClr val="464646"/>
                </a:solidFill>
                <a:latin typeface="Lucida Sans Unicode"/>
              </a:rPr>
              <a:t>Más allá de la explotación</a:t>
            </a:r>
            <a:endParaRPr/>
          </a:p>
        </p:txBody>
      </p:sp>
      <p:sp>
        <p:nvSpPr>
          <p:cNvPr id="250" name="CustomShape 2"/>
          <p:cNvSpPr/>
          <p:nvPr/>
        </p:nvSpPr>
        <p:spPr>
          <a:xfrm>
            <a:off x="539640" y="1269720"/>
            <a:ext cx="5184360" cy="33822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nl-NL" sz="2400" strike="noStrike">
                <a:solidFill>
                  <a:srgbClr val="000000"/>
                </a:solidFill>
                <a:latin typeface="Tahoma"/>
                <a:ea typeface="Tahoma"/>
              </a:rPr>
              <a:t>“Ya </a:t>
            </a:r>
            <a:r>
              <a:rPr lang="nl-NL" sz="2400" b="1" strike="noStrike">
                <a:solidFill>
                  <a:srgbClr val="000000"/>
                </a:solidFill>
                <a:latin typeface="Tahoma"/>
                <a:ea typeface="Tahoma"/>
              </a:rPr>
              <a:t>NO SE TRATA SIMPLEMENTE DEL FENÓMENO DE LA EXPLOTACIÓN Y DE LA OPRESIÓN</a:t>
            </a:r>
            <a:r>
              <a:rPr lang="nl-NL" sz="2400" strike="noStrike">
                <a:solidFill>
                  <a:srgbClr val="000000"/>
                </a:solidFill>
                <a:latin typeface="Tahoma"/>
                <a:ea typeface="Tahoma"/>
              </a:rPr>
              <a:t>, sino de algo nuevo, ya no se está en ella abajo, en la  periferia, o sin poder, sino que se está fuera</a:t>
            </a:r>
            <a:r>
              <a:rPr lang="nl-NL" sz="2400" b="1" strike="noStrike">
                <a:solidFill>
                  <a:srgbClr val="000000"/>
                </a:solidFill>
                <a:latin typeface="Tahoma"/>
                <a:ea typeface="Tahoma"/>
              </a:rPr>
              <a:t>.</a:t>
            </a:r>
            <a:r>
              <a:rPr lang="nl-NL" sz="2400" strike="noStrike">
                <a:solidFill>
                  <a:srgbClr val="000000"/>
                </a:solidFill>
                <a:latin typeface="Tahoma"/>
                <a:ea typeface="Tahoma"/>
              </a:rPr>
              <a:t> Los excluidos no son explotados sino desechos</a:t>
            </a:r>
            <a:r>
              <a:rPr lang="nl-NL" sz="2400" b="1" strike="noStrike">
                <a:solidFill>
                  <a:srgbClr val="000000"/>
                </a:solidFill>
                <a:latin typeface="Tahoma"/>
                <a:ea typeface="Tahoma"/>
              </a:rPr>
              <a:t>, «SOBRANTES</a:t>
            </a:r>
            <a:r>
              <a:rPr lang="nl-NL" sz="2400" strike="noStrike">
                <a:solidFill>
                  <a:srgbClr val="000000"/>
                </a:solidFill>
                <a:latin typeface="Tahoma"/>
                <a:ea typeface="Tahoma"/>
              </a:rPr>
              <a:t>»” (EG  53)</a:t>
            </a:r>
            <a:endParaRPr/>
          </a:p>
        </p:txBody>
      </p:sp>
      <p:pic>
        <p:nvPicPr>
          <p:cNvPr id="251" name="Picture 2"/>
          <p:cNvPicPr/>
          <p:nvPr/>
        </p:nvPicPr>
        <p:blipFill>
          <a:blip r:embed="rId3"/>
          <a:stretch/>
        </p:blipFill>
        <p:spPr>
          <a:xfrm>
            <a:off x="6084000" y="1785960"/>
            <a:ext cx="2642760" cy="2383200"/>
          </a:xfrm>
          <a:prstGeom prst="rect">
            <a:avLst/>
          </a:prstGeom>
          <a:ln w="9360">
            <a:noFill/>
          </a:ln>
        </p:spPr>
      </p:pic>
    </p:spTree>
  </p:cSld>
  <p:clrMapOvr>
    <a:masterClrMapping/>
  </p:clrMapOvr>
  <p:transition>
    <p:wipe dir="u"/>
  </p:transition>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50"/>
                                        </p:tgtEl>
                                        <p:attrNameLst>
                                          <p:attrName>style.visibility</p:attrName>
                                        </p:attrNameLst>
                                      </p:cBhvr>
                                      <p:to>
                                        <p:strVal val="visible"/>
                                      </p:to>
                                    </p:set>
                                    <p:anim calcmode="lin" valueType="num">
                                      <p:cBhvr additive="repl">
                                        <p:cTn id="7" dur="500" fill="hold"/>
                                        <p:tgtEl>
                                          <p:spTgt spid="250"/>
                                        </p:tgtEl>
                                        <p:attrNameLst>
                                          <p:attrName>ppt_x</p:attrName>
                                        </p:attrNameLst>
                                      </p:cBhvr>
                                      <p:tavLst>
                                        <p:tav tm="0">
                                          <p:val>
                                            <p:strVal val="#ppt_x"/>
                                          </p:val>
                                        </p:tav>
                                        <p:tav tm="100000">
                                          <p:val>
                                            <p:strVal val="#ppt_x"/>
                                          </p:val>
                                        </p:tav>
                                      </p:tavLst>
                                    </p:anim>
                                    <p:anim calcmode="lin" valueType="num">
                                      <p:cBhvr additive="repl">
                                        <p:cTn id="8" dur="500" fill="hold"/>
                                        <p:tgtEl>
                                          <p:spTgt spid="2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 name="TextShape 1"/>
          <p:cNvSpPr txBox="1"/>
          <p:nvPr/>
        </p:nvSpPr>
        <p:spPr>
          <a:xfrm>
            <a:off x="142920" y="928800"/>
            <a:ext cx="8572320" cy="5035320"/>
          </a:xfrm>
          <a:prstGeom prst="rect">
            <a:avLst/>
          </a:prstGeom>
          <a:noFill/>
          <a:ln>
            <a:noFill/>
          </a:ln>
        </p:spPr>
        <p:txBody>
          <a:bodyPr lIns="90000" tIns="45000" rIns="90000" bIns="45000"/>
          <a:lstStyle/>
          <a:p>
            <a:pPr>
              <a:lnSpc>
                <a:spcPct val="100000"/>
              </a:lnSpc>
            </a:pPr>
            <a:endParaRPr/>
          </a:p>
          <a:p>
            <a:pPr algn="ctr">
              <a:lnSpc>
                <a:spcPct val="100000"/>
              </a:lnSpc>
            </a:pPr>
            <a:r>
              <a:rPr lang="es-VE" sz="2400" strike="noStrike">
                <a:solidFill>
                  <a:srgbClr val="000000"/>
                </a:solidFill>
                <a:latin typeface="Tahoma"/>
                <a:ea typeface="Tahoma"/>
              </a:rPr>
              <a:t>“Muchas personas tienen que cumplir penas en recintos inhumanos, caracterizados por el  comercio de armas, drogas, hacinamiento, torturas, ausencia de programas de rehabilitación y crimen organizado que impiden un proceso de inserción en la vida productiva. Las cárceles se han convertido </a:t>
            </a:r>
            <a:r>
              <a:rPr lang="es-VE" sz="2400" i="1" strike="noStrike">
                <a:solidFill>
                  <a:srgbClr val="000000"/>
                </a:solidFill>
                <a:latin typeface="Tahoma"/>
                <a:ea typeface="Tahoma"/>
              </a:rPr>
              <a:t>en escuelas para aprender a delinquir</a:t>
            </a:r>
            <a:r>
              <a:rPr lang="es-VE" sz="2400" strike="noStrike">
                <a:solidFill>
                  <a:srgbClr val="000000"/>
                </a:solidFill>
                <a:latin typeface="Tahoma"/>
                <a:ea typeface="Tahoma"/>
              </a:rPr>
              <a:t>” (Aparecida 427) </a:t>
            </a:r>
            <a:endParaRPr/>
          </a:p>
          <a:p>
            <a:pPr>
              <a:lnSpc>
                <a:spcPct val="80000"/>
              </a:lnSpc>
            </a:pPr>
            <a:endParaRPr/>
          </a:p>
        </p:txBody>
      </p:sp>
      <p:pic>
        <p:nvPicPr>
          <p:cNvPr id="253" name="Picture 2"/>
          <p:cNvPicPr/>
          <p:nvPr/>
        </p:nvPicPr>
        <p:blipFill>
          <a:blip r:embed="rId2"/>
          <a:stretch/>
        </p:blipFill>
        <p:spPr>
          <a:xfrm>
            <a:off x="2500200" y="4488120"/>
            <a:ext cx="4285800" cy="1865520"/>
          </a:xfrm>
          <a:prstGeom prst="rect">
            <a:avLst/>
          </a:prstGeom>
          <a:ln>
            <a:noFill/>
          </a:ln>
        </p:spPr>
      </p:pic>
      <p:sp>
        <p:nvSpPr>
          <p:cNvPr id="254" name="CustomShape 2"/>
          <p:cNvSpPr/>
          <p:nvPr/>
        </p:nvSpPr>
        <p:spPr>
          <a:xfrm>
            <a:off x="2391120" y="125640"/>
            <a:ext cx="8229240" cy="1142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nSpc>
                <a:spcPct val="100000"/>
              </a:lnSpc>
            </a:pPr>
            <a:r>
              <a:rPr lang="nl-NL" sz="4100" b="1" strike="noStrike">
                <a:solidFill>
                  <a:srgbClr val="464646"/>
                </a:solidFill>
                <a:latin typeface="Lucida Sans Unicode"/>
              </a:rPr>
              <a:t>Estuve preso…</a:t>
            </a:r>
            <a:endParaRPr/>
          </a:p>
        </p:txBody>
      </p:sp>
    </p:spTree>
  </p:cSld>
  <p:clrMapOvr>
    <a:masterClrMapping/>
  </p:clrMapOvr>
  <p:transition>
    <p:wipe dir="d"/>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 name="TextShape 1"/>
          <p:cNvSpPr txBox="1"/>
          <p:nvPr/>
        </p:nvSpPr>
        <p:spPr>
          <a:xfrm>
            <a:off x="1000080" y="428760"/>
            <a:ext cx="8229240" cy="1142640"/>
          </a:xfrm>
          <a:prstGeom prst="rect">
            <a:avLst/>
          </a:prstGeom>
          <a:noFill/>
          <a:ln>
            <a:noFill/>
          </a:ln>
        </p:spPr>
        <p:txBody>
          <a:bodyPr lIns="90000" tIns="45000" rIns="90000" bIns="45000" anchor="ctr"/>
          <a:lstStyle/>
          <a:p>
            <a:pPr>
              <a:lnSpc>
                <a:spcPct val="100000"/>
              </a:lnSpc>
            </a:pPr>
            <a:r>
              <a:rPr lang="es-VE" sz="4100" b="1" strike="noStrike">
                <a:solidFill>
                  <a:srgbClr val="464646"/>
                </a:solidFill>
                <a:latin typeface="Lucida Sans Unicode"/>
              </a:rPr>
              <a:t>Negación de la dignidad…</a:t>
            </a:r>
            <a:endParaRPr/>
          </a:p>
        </p:txBody>
      </p:sp>
      <p:sp>
        <p:nvSpPr>
          <p:cNvPr id="256" name="TextShape 2"/>
          <p:cNvSpPr txBox="1"/>
          <p:nvPr/>
        </p:nvSpPr>
        <p:spPr>
          <a:xfrm>
            <a:off x="324000" y="1130400"/>
            <a:ext cx="4890600" cy="5513040"/>
          </a:xfrm>
          <a:prstGeom prst="rect">
            <a:avLst/>
          </a:prstGeom>
          <a:noFill/>
          <a:ln>
            <a:noFill/>
          </a:ln>
        </p:spPr>
        <p:txBody>
          <a:bodyPr lIns="90000" tIns="45000" rIns="90000" bIns="45000"/>
          <a:lstStyle/>
          <a:p>
            <a:pPr>
              <a:lnSpc>
                <a:spcPct val="100000"/>
              </a:lnSpc>
            </a:pPr>
            <a:endParaRPr/>
          </a:p>
          <a:p>
            <a:pPr algn="ctr">
              <a:lnSpc>
                <a:spcPct val="100000"/>
              </a:lnSpc>
            </a:pPr>
            <a:r>
              <a:rPr lang="es-VE" sz="2400" strike="noStrike">
                <a:solidFill>
                  <a:srgbClr val="000000"/>
                </a:solidFill>
                <a:latin typeface="Tahoma"/>
                <a:ea typeface="Tahoma"/>
              </a:rPr>
              <a:t>“Lamentablemente las condiciones en la que los reos cumplen su pena, no favorecen siempre el respeto de su dignidad. Con frecuencia las prisiones se convierten incluso en escenario de nuevos crímenes” </a:t>
            </a:r>
            <a:endParaRPr/>
          </a:p>
          <a:p>
            <a:pPr algn="ctr">
              <a:lnSpc>
                <a:spcPct val="100000"/>
              </a:lnSpc>
            </a:pPr>
            <a:r>
              <a:rPr lang="es-VE" sz="2400" strike="noStrike">
                <a:solidFill>
                  <a:srgbClr val="000000"/>
                </a:solidFill>
                <a:latin typeface="Tahoma"/>
                <a:ea typeface="Tahoma"/>
              </a:rPr>
              <a:t>(Compendio de la DSI Nº 403). </a:t>
            </a:r>
            <a:endParaRPr/>
          </a:p>
          <a:p>
            <a:pPr>
              <a:lnSpc>
                <a:spcPct val="80000"/>
              </a:lnSpc>
            </a:pPr>
            <a:endParaRPr/>
          </a:p>
        </p:txBody>
      </p:sp>
      <p:pic>
        <p:nvPicPr>
          <p:cNvPr id="257" name="Picture 2"/>
          <p:cNvPicPr/>
          <p:nvPr/>
        </p:nvPicPr>
        <p:blipFill>
          <a:blip r:embed="rId2"/>
          <a:stretch/>
        </p:blipFill>
        <p:spPr>
          <a:xfrm>
            <a:off x="5572080" y="2286000"/>
            <a:ext cx="3116520" cy="2214360"/>
          </a:xfrm>
          <a:prstGeom prst="rect">
            <a:avLst/>
          </a:prstGeom>
          <a:ln>
            <a:noFill/>
          </a:ln>
        </p:spPr>
      </p:pic>
    </p:spTree>
  </p:cSld>
  <p:clrMapOvr>
    <a:masterClrMapping/>
  </p:clrMapOvr>
  <p:transition>
    <p:wipe dir="d"/>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 name="TextShape 1"/>
          <p:cNvSpPr txBox="1"/>
          <p:nvPr/>
        </p:nvSpPr>
        <p:spPr>
          <a:xfrm>
            <a:off x="-57600" y="-675360"/>
            <a:ext cx="8929440" cy="1469520"/>
          </a:xfrm>
          <a:prstGeom prst="rect">
            <a:avLst/>
          </a:prstGeom>
          <a:noFill/>
          <a:ln>
            <a:noFill/>
          </a:ln>
        </p:spPr>
        <p:txBody>
          <a:bodyPr lIns="90000" tIns="45000" rIns="90000" bIns="45000" anchor="b"/>
          <a:lstStyle/>
          <a:p>
            <a:pPr algn="ctr">
              <a:lnSpc>
                <a:spcPct val="100000"/>
              </a:lnSpc>
            </a:pPr>
            <a:r>
              <a:rPr lang="es-VE" sz="3600" b="1" strike="noStrike">
                <a:solidFill>
                  <a:srgbClr val="464646"/>
                </a:solidFill>
                <a:latin typeface="Lucida Sans Unicode"/>
              </a:rPr>
              <a:t>Ecología Integral</a:t>
            </a:r>
            <a:endParaRPr/>
          </a:p>
        </p:txBody>
      </p:sp>
      <p:sp>
        <p:nvSpPr>
          <p:cNvPr id="259" name="CustomShape 2"/>
          <p:cNvSpPr/>
          <p:nvPr/>
        </p:nvSpPr>
        <p:spPr>
          <a:xfrm>
            <a:off x="395640" y="1196640"/>
            <a:ext cx="5760360" cy="37479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nl-NL" sz="2400" strike="noStrike">
                <a:solidFill>
                  <a:srgbClr val="000000"/>
                </a:solidFill>
                <a:latin typeface="Calibri"/>
              </a:rPr>
              <a:t>“</a:t>
            </a:r>
            <a:r>
              <a:rPr lang="nl-NL" sz="2400" strike="noStrike">
                <a:solidFill>
                  <a:srgbClr val="000000"/>
                </a:solidFill>
                <a:latin typeface="Tahoma"/>
              </a:rPr>
              <a:t>No hay dos crisis separadas, una ambiental y otra social, sino una sola y compleja crisis socio-ambiental. Las líneas para la solución requieren una aproximación integral para combatir la pobreza, para devolver la dignidad a los excluidos y, al mismo tiempo, para cuidar la naturaleza” </a:t>
            </a:r>
            <a:endParaRPr/>
          </a:p>
          <a:p>
            <a:pPr algn="ctr">
              <a:lnSpc>
                <a:spcPct val="100000"/>
              </a:lnSpc>
            </a:pPr>
            <a:endParaRPr/>
          </a:p>
          <a:p>
            <a:pPr algn="ctr">
              <a:lnSpc>
                <a:spcPct val="100000"/>
              </a:lnSpc>
            </a:pPr>
            <a:r>
              <a:rPr lang="nl-NL" sz="2400" strike="noStrike">
                <a:solidFill>
                  <a:srgbClr val="000000"/>
                </a:solidFill>
                <a:latin typeface="Tahoma"/>
              </a:rPr>
              <a:t>(Laudato Sii 139)</a:t>
            </a:r>
            <a:endParaRPr/>
          </a:p>
        </p:txBody>
      </p:sp>
      <p:pic>
        <p:nvPicPr>
          <p:cNvPr id="260" name="Picture 2"/>
          <p:cNvPicPr/>
          <p:nvPr/>
        </p:nvPicPr>
        <p:blipFill>
          <a:blip r:embed="rId3"/>
          <a:stretch/>
        </p:blipFill>
        <p:spPr>
          <a:xfrm>
            <a:off x="6311520" y="1829520"/>
            <a:ext cx="2724840" cy="1887120"/>
          </a:xfrm>
          <a:prstGeom prst="rect">
            <a:avLst/>
          </a:prstGeom>
          <a:ln w="63360">
            <a:solidFill>
              <a:srgbClr val="333333"/>
            </a:solidFill>
            <a:round/>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ransition spd="slow">
    <p:fade/>
  </p:transition>
  <p:timing>
    <p:tnLst>
      <p:par>
        <p:cTn id="1" dur="indefinite" restart="never" nodeType="tmRoot">
          <p:childTnLst>
            <p:seq>
              <p:cTn id="2" dur="indefinite" nodeType="mainSeq">
                <p:childTnLst>
                  <p:par>
                    <p:cTn id="3" fill="hold" nodeType="clickEffect">
                      <p:stCondLst>
                        <p:cond delay="indefinite"/>
                      </p:stCondLst>
                      <p:childTnLst>
                        <p:par>
                          <p:cTn id="4" fill="hold" nodeType="withEffect">
                            <p:stCondLst>
                              <p:cond delay="0"/>
                            </p:stCondLst>
                            <p:childTnLst>
                              <p:par>
                                <p:cTn id="5" presetID="2" presetClass="entr" presetSubtype="4" fill="hold" nodeType="clickEffect">
                                  <p:stCondLst>
                                    <p:cond delay="0"/>
                                  </p:stCondLst>
                                  <p:childTnLst>
                                    <p:set>
                                      <p:cBhvr>
                                        <p:cTn id="6" dur="1" fill="hold">
                                          <p:stCondLst>
                                            <p:cond delay="0"/>
                                          </p:stCondLst>
                                        </p:cTn>
                                        <p:tgtEl>
                                          <p:spTgt spid="259"/>
                                        </p:tgtEl>
                                        <p:attrNameLst>
                                          <p:attrName>style.visibility</p:attrName>
                                        </p:attrNameLst>
                                      </p:cBhvr>
                                      <p:to>
                                        <p:strVal val="visible"/>
                                      </p:to>
                                    </p:set>
                                    <p:anim calcmode="lin" valueType="num">
                                      <p:cBhvr additive="repl">
                                        <p:cTn id="7" dur="500" fill="hold"/>
                                        <p:tgtEl>
                                          <p:spTgt spid="259"/>
                                        </p:tgtEl>
                                        <p:attrNameLst>
                                          <p:attrName>ppt_x</p:attrName>
                                        </p:attrNameLst>
                                      </p:cBhvr>
                                      <p:tavLst>
                                        <p:tav tm="0">
                                          <p:val>
                                            <p:strVal val="#ppt_x"/>
                                          </p:val>
                                        </p:tav>
                                        <p:tav tm="100000">
                                          <p:val>
                                            <p:strVal val="#ppt_x"/>
                                          </p:val>
                                        </p:tav>
                                      </p:tavLst>
                                    </p:anim>
                                    <p:anim calcmode="lin" valueType="num">
                                      <p:cBhvr additive="repl">
                                        <p:cTn id="8" dur="500" fill="hold"/>
                                        <p:tgtEl>
                                          <p:spTgt spid="2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 name="TextShape 1"/>
          <p:cNvSpPr txBox="1"/>
          <p:nvPr/>
        </p:nvSpPr>
        <p:spPr>
          <a:xfrm>
            <a:off x="179640" y="-603360"/>
            <a:ext cx="8929440" cy="1469520"/>
          </a:xfrm>
          <a:prstGeom prst="rect">
            <a:avLst/>
          </a:prstGeom>
          <a:noFill/>
          <a:ln>
            <a:noFill/>
          </a:ln>
        </p:spPr>
        <p:txBody>
          <a:bodyPr lIns="90000" tIns="45000" rIns="90000" bIns="45000" anchor="b"/>
          <a:lstStyle/>
          <a:p>
            <a:pPr algn="ctr">
              <a:lnSpc>
                <a:spcPct val="100000"/>
              </a:lnSpc>
            </a:pPr>
            <a:r>
              <a:rPr lang="es-VE" sz="3600" b="1" strike="noStrike">
                <a:solidFill>
                  <a:srgbClr val="464646"/>
                </a:solidFill>
                <a:latin typeface="Lucida Sans Unicode"/>
              </a:rPr>
              <a:t>Sociedad consumista</a:t>
            </a:r>
            <a:endParaRPr/>
          </a:p>
        </p:txBody>
      </p:sp>
      <p:sp>
        <p:nvSpPr>
          <p:cNvPr id="262" name="CustomShape 2"/>
          <p:cNvSpPr/>
          <p:nvPr/>
        </p:nvSpPr>
        <p:spPr>
          <a:xfrm>
            <a:off x="323640" y="1124640"/>
            <a:ext cx="5328720" cy="39297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nl-NL" sz="2800" strike="noStrike">
                <a:solidFill>
                  <a:srgbClr val="000000"/>
                </a:solidFill>
                <a:latin typeface="Calibri"/>
              </a:rPr>
              <a:t>“El ritmo de consumo, de desperdicio y de alteración del ambiente ha superado las posibilidades del planeta, de tal manera que el estilo de vida actual, por ser insostenible, sólo puede terminar en catástrofe” </a:t>
            </a:r>
            <a:endParaRPr/>
          </a:p>
          <a:p>
            <a:pPr algn="ctr">
              <a:lnSpc>
                <a:spcPct val="100000"/>
              </a:lnSpc>
            </a:pPr>
            <a:endParaRPr/>
          </a:p>
          <a:p>
            <a:pPr algn="ctr">
              <a:lnSpc>
                <a:spcPct val="100000"/>
              </a:lnSpc>
            </a:pPr>
            <a:r>
              <a:rPr lang="nl-NL" sz="2800" strike="noStrike">
                <a:solidFill>
                  <a:srgbClr val="000000"/>
                </a:solidFill>
                <a:latin typeface="Calibri"/>
              </a:rPr>
              <a:t>(Laudato Sii 161)</a:t>
            </a:r>
            <a:endParaRPr/>
          </a:p>
        </p:txBody>
      </p:sp>
      <p:pic>
        <p:nvPicPr>
          <p:cNvPr id="263" name="Picture 2"/>
          <p:cNvPicPr/>
          <p:nvPr/>
        </p:nvPicPr>
        <p:blipFill>
          <a:blip r:embed="rId3"/>
          <a:stretch/>
        </p:blipFill>
        <p:spPr>
          <a:xfrm>
            <a:off x="5954760" y="1772640"/>
            <a:ext cx="2722320" cy="2496600"/>
          </a:xfrm>
          <a:prstGeom prst="rect">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ransition spd="slow">
    <p:fade/>
  </p:transition>
  <p:timing>
    <p:tnLst>
      <p:par>
        <p:cTn id="1" dur="indefinite" restart="never" nodeType="tmRoot">
          <p:childTnLst>
            <p:seq>
              <p:cTn id="2" dur="indefinite" nodeType="mainSeq">
                <p:childTnLst>
                  <p:par>
                    <p:cTn id="3" fill="hold" nodeType="clickEffect">
                      <p:stCondLst>
                        <p:cond delay="indefinite"/>
                      </p:stCondLst>
                      <p:childTnLst>
                        <p:par>
                          <p:cTn id="4" fill="hold" nodeType="withEffect">
                            <p:stCondLst>
                              <p:cond delay="0"/>
                            </p:stCondLst>
                            <p:childTnLst>
                              <p:par>
                                <p:cTn id="5" presetID="2" presetClass="entr" presetSubtype="4" fill="hold" nodeType="clickEffect">
                                  <p:stCondLst>
                                    <p:cond delay="0"/>
                                  </p:stCondLst>
                                  <p:childTnLst>
                                    <p:set>
                                      <p:cBhvr>
                                        <p:cTn id="6" dur="1" fill="hold">
                                          <p:stCondLst>
                                            <p:cond delay="0"/>
                                          </p:stCondLst>
                                        </p:cTn>
                                        <p:tgtEl>
                                          <p:spTgt spid="262"/>
                                        </p:tgtEl>
                                        <p:attrNameLst>
                                          <p:attrName>style.visibility</p:attrName>
                                        </p:attrNameLst>
                                      </p:cBhvr>
                                      <p:to>
                                        <p:strVal val="visible"/>
                                      </p:to>
                                    </p:set>
                                    <p:anim calcmode="lin" valueType="num">
                                      <p:cBhvr additive="repl">
                                        <p:cTn id="7" dur="500" fill="hold"/>
                                        <p:tgtEl>
                                          <p:spTgt spid="262"/>
                                        </p:tgtEl>
                                        <p:attrNameLst>
                                          <p:attrName>ppt_x</p:attrName>
                                        </p:attrNameLst>
                                      </p:cBhvr>
                                      <p:tavLst>
                                        <p:tav tm="0">
                                          <p:val>
                                            <p:strVal val="#ppt_x"/>
                                          </p:val>
                                        </p:tav>
                                        <p:tav tm="100000">
                                          <p:val>
                                            <p:strVal val="#ppt_x"/>
                                          </p:val>
                                        </p:tav>
                                      </p:tavLst>
                                    </p:anim>
                                    <p:anim calcmode="lin" valueType="num">
                                      <p:cBhvr additive="repl">
                                        <p:cTn id="8" dur="500" fill="hold"/>
                                        <p:tgtEl>
                                          <p:spTgt spid="26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 name="TextShape 1"/>
          <p:cNvSpPr txBox="1"/>
          <p:nvPr/>
        </p:nvSpPr>
        <p:spPr>
          <a:xfrm>
            <a:off x="-108360" y="-603360"/>
            <a:ext cx="8929440" cy="1469520"/>
          </a:xfrm>
          <a:prstGeom prst="rect">
            <a:avLst/>
          </a:prstGeom>
          <a:noFill/>
          <a:ln>
            <a:noFill/>
          </a:ln>
        </p:spPr>
        <p:txBody>
          <a:bodyPr lIns="90000" tIns="45000" rIns="90000" bIns="45000" anchor="b"/>
          <a:lstStyle/>
          <a:p>
            <a:pPr algn="ctr">
              <a:lnSpc>
                <a:spcPct val="100000"/>
              </a:lnSpc>
            </a:pPr>
            <a:r>
              <a:rPr lang="es-VE" sz="4000" b="1" strike="noStrike">
                <a:solidFill>
                  <a:srgbClr val="464646"/>
                </a:solidFill>
                <a:latin typeface="Lucida Sans Unicode"/>
              </a:rPr>
              <a:t>Iglesia pobre </a:t>
            </a:r>
            <a:endParaRPr/>
          </a:p>
        </p:txBody>
      </p:sp>
      <p:sp>
        <p:nvSpPr>
          <p:cNvPr id="265" name="CustomShape 2"/>
          <p:cNvSpPr/>
          <p:nvPr/>
        </p:nvSpPr>
        <p:spPr>
          <a:xfrm>
            <a:off x="291240" y="1205640"/>
            <a:ext cx="8352720" cy="15526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nl-NL" sz="3200" strike="noStrike">
                <a:solidFill>
                  <a:srgbClr val="000000"/>
                </a:solidFill>
                <a:latin typeface="Tahoma"/>
                <a:ea typeface="Tahoma"/>
              </a:rPr>
              <a:t>Francisco sentencia con gran claridad y fuerza: </a:t>
            </a:r>
            <a:r>
              <a:rPr lang="nl-NL" sz="3200" b="1" strike="noStrike">
                <a:solidFill>
                  <a:srgbClr val="000000"/>
                </a:solidFill>
                <a:latin typeface="Tahoma"/>
                <a:ea typeface="Tahoma"/>
              </a:rPr>
              <a:t>“</a:t>
            </a:r>
            <a:r>
              <a:rPr lang="nl-NL" sz="3200" b="1" u="sng" strike="noStrike">
                <a:solidFill>
                  <a:srgbClr val="000000"/>
                </a:solidFill>
                <a:latin typeface="Tahoma"/>
                <a:ea typeface="Tahoma"/>
              </a:rPr>
              <a:t>QUIERO UNA IGLESIA POBRE PARA LOS POBRES</a:t>
            </a:r>
            <a:r>
              <a:rPr lang="nl-NL" sz="3200" b="1" strike="noStrike">
                <a:solidFill>
                  <a:srgbClr val="000000"/>
                </a:solidFill>
                <a:latin typeface="Tahoma"/>
                <a:ea typeface="Tahoma"/>
              </a:rPr>
              <a:t>” </a:t>
            </a:r>
            <a:r>
              <a:rPr lang="nl-NL" sz="3200" strike="noStrike">
                <a:solidFill>
                  <a:srgbClr val="000000"/>
                </a:solidFill>
                <a:latin typeface="Tahoma"/>
                <a:ea typeface="Tahoma"/>
              </a:rPr>
              <a:t>(EG 198)</a:t>
            </a:r>
            <a:endParaRPr/>
          </a:p>
        </p:txBody>
      </p:sp>
      <p:pic>
        <p:nvPicPr>
          <p:cNvPr id="266" name="Picture 5"/>
          <p:cNvPicPr/>
          <p:nvPr/>
        </p:nvPicPr>
        <p:blipFill>
          <a:blip r:embed="rId3"/>
          <a:stretch/>
        </p:blipFill>
        <p:spPr>
          <a:xfrm>
            <a:off x="4657680" y="3358080"/>
            <a:ext cx="2097360" cy="1632960"/>
          </a:xfrm>
          <a:prstGeom prst="rect">
            <a:avLst/>
          </a:prstGeom>
          <a:ln w="9360">
            <a:noFill/>
          </a:ln>
        </p:spPr>
      </p:pic>
      <p:pic>
        <p:nvPicPr>
          <p:cNvPr id="267" name="Picture 6"/>
          <p:cNvPicPr/>
          <p:nvPr/>
        </p:nvPicPr>
        <p:blipFill>
          <a:blip r:embed="rId4"/>
          <a:stretch/>
        </p:blipFill>
        <p:spPr>
          <a:xfrm>
            <a:off x="2633040" y="3380760"/>
            <a:ext cx="2097360" cy="1632960"/>
          </a:xfrm>
          <a:prstGeom prst="rect">
            <a:avLst/>
          </a:prstGeom>
          <a:ln w="9360">
            <a:noFill/>
          </a:ln>
        </p:spPr>
      </p:pic>
      <p:pic>
        <p:nvPicPr>
          <p:cNvPr id="268" name="Picture 7"/>
          <p:cNvPicPr/>
          <p:nvPr/>
        </p:nvPicPr>
        <p:blipFill>
          <a:blip r:embed="rId5"/>
          <a:stretch/>
        </p:blipFill>
        <p:spPr>
          <a:xfrm>
            <a:off x="945000" y="3380760"/>
            <a:ext cx="2068560" cy="1610280"/>
          </a:xfrm>
          <a:prstGeom prst="rect">
            <a:avLst/>
          </a:prstGeom>
          <a:ln w="9360">
            <a:noFill/>
          </a:ln>
        </p:spPr>
      </p:pic>
      <p:pic>
        <p:nvPicPr>
          <p:cNvPr id="269" name="Picture 8"/>
          <p:cNvPicPr/>
          <p:nvPr/>
        </p:nvPicPr>
        <p:blipFill>
          <a:blip r:embed="rId6"/>
          <a:stretch/>
        </p:blipFill>
        <p:spPr>
          <a:xfrm>
            <a:off x="6716880" y="3380760"/>
            <a:ext cx="1193400" cy="1610280"/>
          </a:xfrm>
          <a:prstGeom prst="rect">
            <a:avLst/>
          </a:prstGeom>
          <a:ln w="9360">
            <a:noFill/>
          </a:ln>
        </p:spPr>
      </p:pic>
      <p:sp>
        <p:nvSpPr>
          <p:cNvPr id="270" name="Line 3"/>
          <p:cNvSpPr/>
          <p:nvPr/>
        </p:nvSpPr>
        <p:spPr>
          <a:xfrm>
            <a:off x="997560" y="4991040"/>
            <a:ext cx="6886080" cy="0"/>
          </a:xfrm>
          <a:prstGeom prst="line">
            <a:avLst/>
          </a:prstGeom>
          <a:ln w="76320">
            <a:solidFill>
              <a:srgbClr val="DDDDDD"/>
            </a:solidFill>
            <a:round/>
          </a:ln>
        </p:spPr>
      </p:sp>
      <p:sp>
        <p:nvSpPr>
          <p:cNvPr id="271" name="Line 4"/>
          <p:cNvSpPr/>
          <p:nvPr/>
        </p:nvSpPr>
        <p:spPr>
          <a:xfrm>
            <a:off x="1024560" y="3212640"/>
            <a:ext cx="6886080" cy="0"/>
          </a:xfrm>
          <a:prstGeom prst="line">
            <a:avLst/>
          </a:prstGeom>
          <a:ln w="76320">
            <a:solidFill>
              <a:srgbClr val="DDDDDD"/>
            </a:solidFill>
            <a:round/>
          </a:ln>
        </p:spPr>
      </p:sp>
    </p:spTree>
  </p:cSld>
  <p:clrMapOvr>
    <a:masterClrMapping/>
  </p:clrMapOvr>
  <p:transition>
    <p:wipe dir="u"/>
  </p:transition>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65"/>
                                        </p:tgtEl>
                                        <p:attrNameLst>
                                          <p:attrName>style.visibility</p:attrName>
                                        </p:attrNameLst>
                                      </p:cBhvr>
                                      <p:to>
                                        <p:strVal val="visible"/>
                                      </p:to>
                                    </p:set>
                                    <p:anim calcmode="lin" valueType="num">
                                      <p:cBhvr additive="repl">
                                        <p:cTn id="7" dur="500" fill="hold"/>
                                        <p:tgtEl>
                                          <p:spTgt spid="265"/>
                                        </p:tgtEl>
                                        <p:attrNameLst>
                                          <p:attrName>ppt_x</p:attrName>
                                        </p:attrNameLst>
                                      </p:cBhvr>
                                      <p:tavLst>
                                        <p:tav tm="0">
                                          <p:val>
                                            <p:strVal val="#ppt_x"/>
                                          </p:val>
                                        </p:tav>
                                        <p:tav tm="100000">
                                          <p:val>
                                            <p:strVal val="#ppt_x"/>
                                          </p:val>
                                        </p:tav>
                                      </p:tavLst>
                                    </p:anim>
                                    <p:anim calcmode="lin" valueType="num">
                                      <p:cBhvr additive="repl">
                                        <p:cTn id="8" dur="500" fill="hold"/>
                                        <p:tgtEl>
                                          <p:spTgt spid="2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 name="TextShape 1"/>
          <p:cNvSpPr txBox="1"/>
          <p:nvPr/>
        </p:nvSpPr>
        <p:spPr>
          <a:xfrm>
            <a:off x="-108360" y="-747360"/>
            <a:ext cx="8929440" cy="1469520"/>
          </a:xfrm>
          <a:prstGeom prst="rect">
            <a:avLst/>
          </a:prstGeom>
          <a:noFill/>
          <a:ln>
            <a:noFill/>
          </a:ln>
        </p:spPr>
        <p:txBody>
          <a:bodyPr lIns="90000" tIns="45000" rIns="90000" bIns="45000" anchor="b"/>
          <a:lstStyle/>
          <a:p>
            <a:pPr algn="ctr">
              <a:lnSpc>
                <a:spcPct val="100000"/>
              </a:lnSpc>
            </a:pPr>
            <a:r>
              <a:rPr lang="es-VE" sz="3600" b="1" strike="noStrike">
                <a:solidFill>
                  <a:srgbClr val="464646"/>
                </a:solidFill>
                <a:latin typeface="Lucida Sans Unicode"/>
              </a:rPr>
              <a:t>Opción por los pobres</a:t>
            </a:r>
            <a:endParaRPr/>
          </a:p>
        </p:txBody>
      </p:sp>
      <p:sp>
        <p:nvSpPr>
          <p:cNvPr id="273" name="CustomShape 2"/>
          <p:cNvSpPr/>
          <p:nvPr/>
        </p:nvSpPr>
        <p:spPr>
          <a:xfrm>
            <a:off x="571320" y="1428840"/>
            <a:ext cx="5531040" cy="22233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nl-NL" sz="2800" strike="noStrike">
                <a:solidFill>
                  <a:srgbClr val="000000"/>
                </a:solidFill>
                <a:latin typeface="Tahoma"/>
                <a:ea typeface="Tahoma"/>
              </a:rPr>
              <a:t>“Nadie debería decir que se mantiene lejos de los pobres porque sus opciones de vida implican prestar más atención a otros asuntos” (EG  201)</a:t>
            </a:r>
            <a:endParaRPr/>
          </a:p>
        </p:txBody>
      </p:sp>
      <p:pic>
        <p:nvPicPr>
          <p:cNvPr id="274" name="Picture 4"/>
          <p:cNvPicPr/>
          <p:nvPr/>
        </p:nvPicPr>
        <p:blipFill>
          <a:blip r:embed="rId3"/>
          <a:stretch/>
        </p:blipFill>
        <p:spPr>
          <a:xfrm rot="642600">
            <a:off x="6424560" y="1715760"/>
            <a:ext cx="2136960" cy="2759040"/>
          </a:xfrm>
          <a:prstGeom prst="rect">
            <a:avLst/>
          </a:prstGeom>
          <a:ln w="9360">
            <a:noFill/>
          </a:ln>
        </p:spPr>
      </p:pic>
    </p:spTree>
  </p:cSld>
  <p:clrMapOvr>
    <a:masterClrMapping/>
  </p:clrMapOvr>
  <p:transition>
    <p:wipe dir="u"/>
  </p:transition>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73"/>
                                        </p:tgtEl>
                                        <p:attrNameLst>
                                          <p:attrName>style.visibility</p:attrName>
                                        </p:attrNameLst>
                                      </p:cBhvr>
                                      <p:to>
                                        <p:strVal val="visible"/>
                                      </p:to>
                                    </p:set>
                                    <p:anim calcmode="lin" valueType="num">
                                      <p:cBhvr additive="repl">
                                        <p:cTn id="7" dur="500" fill="hold"/>
                                        <p:tgtEl>
                                          <p:spTgt spid="273"/>
                                        </p:tgtEl>
                                        <p:attrNameLst>
                                          <p:attrName>ppt_x</p:attrName>
                                        </p:attrNameLst>
                                      </p:cBhvr>
                                      <p:tavLst>
                                        <p:tav tm="0">
                                          <p:val>
                                            <p:strVal val="#ppt_x"/>
                                          </p:val>
                                        </p:tav>
                                        <p:tav tm="100000">
                                          <p:val>
                                            <p:strVal val="#ppt_x"/>
                                          </p:val>
                                        </p:tav>
                                      </p:tavLst>
                                    </p:anim>
                                    <p:anim calcmode="lin" valueType="num">
                                      <p:cBhvr additive="repl">
                                        <p:cTn id="8" dur="500" fill="hold"/>
                                        <p:tgtEl>
                                          <p:spTgt spid="27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 name="TextShape 1"/>
          <p:cNvSpPr txBox="1"/>
          <p:nvPr/>
        </p:nvSpPr>
        <p:spPr>
          <a:xfrm>
            <a:off x="-108360" y="-747360"/>
            <a:ext cx="8929440" cy="1469520"/>
          </a:xfrm>
          <a:prstGeom prst="rect">
            <a:avLst/>
          </a:prstGeom>
          <a:noFill/>
          <a:ln>
            <a:noFill/>
          </a:ln>
        </p:spPr>
        <p:txBody>
          <a:bodyPr lIns="90000" tIns="45000" rIns="90000" bIns="45000" anchor="b"/>
          <a:lstStyle/>
          <a:p>
            <a:pPr algn="ctr">
              <a:lnSpc>
                <a:spcPct val="100000"/>
              </a:lnSpc>
            </a:pPr>
            <a:r>
              <a:rPr lang="es-VE" sz="3600" b="1" strike="noStrike">
                <a:solidFill>
                  <a:srgbClr val="464646"/>
                </a:solidFill>
                <a:latin typeface="Lucida Sans Unicode"/>
              </a:rPr>
              <a:t>Dimensión de la Fe cristológica</a:t>
            </a:r>
            <a:endParaRPr/>
          </a:p>
        </p:txBody>
      </p:sp>
      <p:sp>
        <p:nvSpPr>
          <p:cNvPr id="276" name="CustomShape 2"/>
          <p:cNvSpPr/>
          <p:nvPr/>
        </p:nvSpPr>
        <p:spPr>
          <a:xfrm>
            <a:off x="683640" y="851400"/>
            <a:ext cx="7632360" cy="1187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nl-NL" sz="2400" strike="noStrike">
                <a:solidFill>
                  <a:srgbClr val="000000"/>
                </a:solidFill>
                <a:latin typeface="Tahoma"/>
                <a:ea typeface="Tahoma"/>
              </a:rPr>
              <a:t>“Para la Iglesia la </a:t>
            </a:r>
            <a:r>
              <a:rPr lang="nl-NL" sz="2400" b="1" strike="noStrike">
                <a:solidFill>
                  <a:srgbClr val="000000"/>
                </a:solidFill>
                <a:latin typeface="Tahoma"/>
                <a:ea typeface="Tahoma"/>
              </a:rPr>
              <a:t>OPCIÓN POR LOS POBRES ES UNA CATEGORÍA TEOLÓGICA </a:t>
            </a:r>
            <a:r>
              <a:rPr lang="nl-NL" sz="2400" strike="noStrike">
                <a:solidFill>
                  <a:srgbClr val="000000"/>
                </a:solidFill>
                <a:latin typeface="Tahoma"/>
                <a:ea typeface="Tahoma"/>
              </a:rPr>
              <a:t>antes que cultural, sociológica, política o filosófica”  (EG 198)</a:t>
            </a:r>
            <a:endParaRPr/>
          </a:p>
        </p:txBody>
      </p:sp>
      <p:sp>
        <p:nvSpPr>
          <p:cNvPr id="277" name="CustomShape 3"/>
          <p:cNvSpPr/>
          <p:nvPr/>
        </p:nvSpPr>
        <p:spPr>
          <a:xfrm>
            <a:off x="3429000" y="2857320"/>
            <a:ext cx="5176080" cy="8218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nl-NL" sz="2400" strike="noStrike">
                <a:solidFill>
                  <a:srgbClr val="000000"/>
                </a:solidFill>
                <a:latin typeface="Tahoma"/>
                <a:ea typeface="Tahoma"/>
              </a:rPr>
              <a:t>“</a:t>
            </a:r>
            <a:r>
              <a:rPr lang="nl-NL" sz="2400" b="1" strike="noStrike">
                <a:solidFill>
                  <a:srgbClr val="000000"/>
                </a:solidFill>
                <a:latin typeface="Tahoma"/>
                <a:ea typeface="Tahoma"/>
              </a:rPr>
              <a:t>ESTÁ IMPLÍCITA EN LA FE CRISTOLÓGICA</a:t>
            </a:r>
            <a:r>
              <a:rPr lang="nl-NL" sz="2400" strike="noStrike">
                <a:solidFill>
                  <a:srgbClr val="000000"/>
                </a:solidFill>
                <a:latin typeface="Tahoma"/>
                <a:ea typeface="Tahoma"/>
              </a:rPr>
              <a:t>” (EG 198)</a:t>
            </a:r>
            <a:endParaRPr/>
          </a:p>
        </p:txBody>
      </p:sp>
      <p:pic>
        <p:nvPicPr>
          <p:cNvPr id="278" name="Picture 1"/>
          <p:cNvPicPr/>
          <p:nvPr/>
        </p:nvPicPr>
        <p:blipFill>
          <a:blip r:embed="rId3"/>
          <a:stretch/>
        </p:blipFill>
        <p:spPr>
          <a:xfrm rot="20226000">
            <a:off x="1186560" y="2375280"/>
            <a:ext cx="1825200" cy="2300760"/>
          </a:xfrm>
          <a:prstGeom prst="rect">
            <a:avLst/>
          </a:prstGeom>
          <a:ln>
            <a:noFill/>
          </a:ln>
        </p:spPr>
      </p:pic>
    </p:spTree>
  </p:cSld>
  <p:clrMapOvr>
    <a:masterClrMapping/>
  </p:clrMapOvr>
  <p:transition>
    <p:wipe dir="u"/>
  </p:transition>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76"/>
                                        </p:tgtEl>
                                        <p:attrNameLst>
                                          <p:attrName>style.visibility</p:attrName>
                                        </p:attrNameLst>
                                      </p:cBhvr>
                                      <p:to>
                                        <p:strVal val="visible"/>
                                      </p:to>
                                    </p:set>
                                    <p:anim calcmode="lin" valueType="num">
                                      <p:cBhvr additive="repl">
                                        <p:cTn id="7" dur="500" fill="hold"/>
                                        <p:tgtEl>
                                          <p:spTgt spid="276"/>
                                        </p:tgtEl>
                                        <p:attrNameLst>
                                          <p:attrName>ppt_x</p:attrName>
                                        </p:attrNameLst>
                                      </p:cBhvr>
                                      <p:tavLst>
                                        <p:tav tm="0">
                                          <p:val>
                                            <p:strVal val="#ppt_x"/>
                                          </p:val>
                                        </p:tav>
                                        <p:tav tm="100000">
                                          <p:val>
                                            <p:strVal val="#ppt_x"/>
                                          </p:val>
                                        </p:tav>
                                      </p:tavLst>
                                    </p:anim>
                                    <p:anim calcmode="lin" valueType="num">
                                      <p:cBhvr additive="repl">
                                        <p:cTn id="8" dur="500" fill="hold"/>
                                        <p:tgtEl>
                                          <p:spTgt spid="27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77"/>
                                        </p:tgtEl>
                                        <p:attrNameLst>
                                          <p:attrName>style.visibility</p:attrName>
                                        </p:attrNameLst>
                                      </p:cBhvr>
                                      <p:to>
                                        <p:strVal val="visible"/>
                                      </p:to>
                                    </p:set>
                                    <p:anim calcmode="lin" valueType="num">
                                      <p:cBhvr additive="repl">
                                        <p:cTn id="13" dur="500" fill="hold"/>
                                        <p:tgtEl>
                                          <p:spTgt spid="277"/>
                                        </p:tgtEl>
                                        <p:attrNameLst>
                                          <p:attrName>ppt_x</p:attrName>
                                        </p:attrNameLst>
                                      </p:cBhvr>
                                      <p:tavLst>
                                        <p:tav tm="0">
                                          <p:val>
                                            <p:strVal val="#ppt_x"/>
                                          </p:val>
                                        </p:tav>
                                        <p:tav tm="100000">
                                          <p:val>
                                            <p:strVal val="#ppt_x"/>
                                          </p:val>
                                        </p:tav>
                                      </p:tavLst>
                                    </p:anim>
                                    <p:anim calcmode="lin" valueType="num">
                                      <p:cBhvr additive="repl">
                                        <p:cTn id="14" dur="500" fill="hold"/>
                                        <p:tgtEl>
                                          <p:spTgt spid="27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 name="TextShape 1"/>
          <p:cNvSpPr txBox="1"/>
          <p:nvPr/>
        </p:nvSpPr>
        <p:spPr>
          <a:xfrm>
            <a:off x="-108360" y="-747360"/>
            <a:ext cx="8929440" cy="1469520"/>
          </a:xfrm>
          <a:prstGeom prst="rect">
            <a:avLst/>
          </a:prstGeom>
          <a:noFill/>
          <a:ln>
            <a:noFill/>
          </a:ln>
        </p:spPr>
        <p:txBody>
          <a:bodyPr lIns="90000" tIns="45000" rIns="90000" bIns="45000" anchor="b"/>
          <a:lstStyle/>
          <a:p>
            <a:pPr algn="ctr">
              <a:lnSpc>
                <a:spcPct val="100000"/>
              </a:lnSpc>
            </a:pPr>
            <a:r>
              <a:rPr lang="es-VE" sz="3600" b="1" strike="noStrike">
                <a:solidFill>
                  <a:srgbClr val="464646"/>
                </a:solidFill>
                <a:latin typeface="Lucida Sans Unicode"/>
              </a:rPr>
              <a:t>Estructuras de Pecado</a:t>
            </a:r>
            <a:endParaRPr/>
          </a:p>
        </p:txBody>
      </p:sp>
      <p:sp>
        <p:nvSpPr>
          <p:cNvPr id="280" name="CustomShape 2"/>
          <p:cNvSpPr/>
          <p:nvPr/>
        </p:nvSpPr>
        <p:spPr>
          <a:xfrm>
            <a:off x="539640" y="1058040"/>
            <a:ext cx="6210360" cy="26506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nl-NL" sz="2400" strike="noStrike">
                <a:solidFill>
                  <a:srgbClr val="000000"/>
                </a:solidFill>
                <a:latin typeface="Tahoma"/>
                <a:ea typeface="Tahoma"/>
              </a:rPr>
              <a:t>“Mientras no se resuelvan radicalmente los problemas de los pobres, renunciando a la autonomía absoluta de los mercados y de la especulación financiera y atacando las </a:t>
            </a:r>
            <a:r>
              <a:rPr lang="nl-NL" sz="2400" b="1" strike="noStrike">
                <a:solidFill>
                  <a:srgbClr val="000000"/>
                </a:solidFill>
                <a:latin typeface="Tahoma"/>
                <a:ea typeface="Tahoma"/>
              </a:rPr>
              <a:t>CAUSAS ESTRUCTURALES DE LA INEQUIDAD</a:t>
            </a:r>
            <a:r>
              <a:rPr lang="nl-NL" sz="2400" strike="noStrike">
                <a:solidFill>
                  <a:srgbClr val="000000"/>
                </a:solidFill>
                <a:latin typeface="Tahoma"/>
                <a:ea typeface="Tahoma"/>
              </a:rPr>
              <a:t>, no se resolverán los problemas del mundo” (EG  202)</a:t>
            </a:r>
            <a:endParaRPr/>
          </a:p>
        </p:txBody>
      </p:sp>
      <p:pic>
        <p:nvPicPr>
          <p:cNvPr id="281" name="Picture 2"/>
          <p:cNvPicPr/>
          <p:nvPr/>
        </p:nvPicPr>
        <p:blipFill>
          <a:blip r:embed="rId3"/>
          <a:stretch/>
        </p:blipFill>
        <p:spPr>
          <a:xfrm>
            <a:off x="6821280" y="2205000"/>
            <a:ext cx="2142720" cy="2799000"/>
          </a:xfrm>
          <a:prstGeom prst="rect">
            <a:avLst/>
          </a:prstGeom>
          <a:ln>
            <a:noFill/>
          </a:ln>
        </p:spPr>
      </p:pic>
    </p:spTree>
  </p:cSld>
  <p:clrMapOvr>
    <a:masterClrMapping/>
  </p:clrMapOvr>
  <p:transition spd="med">
    <p:fade/>
  </p:transition>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80"/>
                                        </p:tgtEl>
                                        <p:attrNameLst>
                                          <p:attrName>style.visibility</p:attrName>
                                        </p:attrNameLst>
                                      </p:cBhvr>
                                      <p:to>
                                        <p:strVal val="visible"/>
                                      </p:to>
                                    </p:set>
                                    <p:anim calcmode="lin" valueType="num">
                                      <p:cBhvr additive="repl">
                                        <p:cTn id="7" dur="500" fill="hold"/>
                                        <p:tgtEl>
                                          <p:spTgt spid="280"/>
                                        </p:tgtEl>
                                        <p:attrNameLst>
                                          <p:attrName>ppt_x</p:attrName>
                                        </p:attrNameLst>
                                      </p:cBhvr>
                                      <p:tavLst>
                                        <p:tav tm="0">
                                          <p:val>
                                            <p:strVal val="#ppt_x"/>
                                          </p:val>
                                        </p:tav>
                                        <p:tav tm="100000">
                                          <p:val>
                                            <p:strVal val="#ppt_x"/>
                                          </p:val>
                                        </p:tav>
                                      </p:tavLst>
                                    </p:anim>
                                    <p:anim calcmode="lin" valueType="num">
                                      <p:cBhvr additive="repl">
                                        <p:cTn id="8" dur="500" fill="hold"/>
                                        <p:tgtEl>
                                          <p:spTgt spid="28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 name="TextShape 1"/>
          <p:cNvSpPr txBox="1"/>
          <p:nvPr/>
        </p:nvSpPr>
        <p:spPr>
          <a:xfrm>
            <a:off x="-108360" y="-489240"/>
            <a:ext cx="8929440" cy="1469520"/>
          </a:xfrm>
          <a:prstGeom prst="rect">
            <a:avLst/>
          </a:prstGeom>
          <a:noFill/>
          <a:ln>
            <a:noFill/>
          </a:ln>
        </p:spPr>
        <p:txBody>
          <a:bodyPr lIns="90000" tIns="45000" rIns="90000" bIns="45000" anchor="b"/>
          <a:lstStyle/>
          <a:p>
            <a:pPr algn="ctr">
              <a:lnSpc>
                <a:spcPct val="100000"/>
              </a:lnSpc>
            </a:pPr>
            <a:r>
              <a:rPr lang="es-VE" sz="3600" b="1" strike="noStrike">
                <a:solidFill>
                  <a:srgbClr val="464646"/>
                </a:solidFill>
                <a:latin typeface="Lucida Sans Unicode"/>
              </a:rPr>
              <a:t>Testigos</a:t>
            </a:r>
            <a:endParaRPr/>
          </a:p>
        </p:txBody>
      </p:sp>
      <p:sp>
        <p:nvSpPr>
          <p:cNvPr id="283" name="CustomShape 2"/>
          <p:cNvSpPr/>
          <p:nvPr/>
        </p:nvSpPr>
        <p:spPr>
          <a:xfrm>
            <a:off x="827640" y="1124640"/>
            <a:ext cx="7488360" cy="22233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nl-NL" sz="2800" strike="noStrike">
                <a:solidFill>
                  <a:srgbClr val="000000"/>
                </a:solidFill>
                <a:latin typeface="Tahoma"/>
                <a:ea typeface="Tahoma"/>
              </a:rPr>
              <a:t>“Jesús quiere evangelizadores que anuncien la Buena Noticia </a:t>
            </a:r>
            <a:r>
              <a:rPr lang="nl-NL" sz="2800" b="1" strike="noStrike">
                <a:solidFill>
                  <a:srgbClr val="000000"/>
                </a:solidFill>
                <a:latin typeface="Tahoma"/>
                <a:ea typeface="Tahoma"/>
              </a:rPr>
              <a:t>NO SÓLO CON PALABRAS SINO SOBRE TODO CON UNA VIDA</a:t>
            </a:r>
            <a:r>
              <a:rPr lang="nl-NL" sz="2800" strike="noStrike">
                <a:solidFill>
                  <a:srgbClr val="000000"/>
                </a:solidFill>
                <a:latin typeface="Tahoma"/>
                <a:ea typeface="Tahoma"/>
              </a:rPr>
              <a:t> que se ha transfigurado en la presencia de Dios” (EG 259)</a:t>
            </a:r>
            <a:endParaRPr/>
          </a:p>
        </p:txBody>
      </p:sp>
      <p:pic>
        <p:nvPicPr>
          <p:cNvPr id="284" name="Picture 2"/>
          <p:cNvPicPr/>
          <p:nvPr/>
        </p:nvPicPr>
        <p:blipFill>
          <a:blip r:embed="rId3"/>
          <a:stretch/>
        </p:blipFill>
        <p:spPr>
          <a:xfrm>
            <a:off x="5809320" y="3213000"/>
            <a:ext cx="2866680" cy="1599840"/>
          </a:xfrm>
          <a:prstGeom prst="rect">
            <a:avLst/>
          </a:prstGeom>
          <a:ln>
            <a:noFill/>
          </a:ln>
        </p:spPr>
      </p:pic>
    </p:spTree>
  </p:cSld>
  <p:clrMapOvr>
    <a:masterClrMapping/>
  </p:clrMapOvr>
  <p:transition spd="slow">
    <p:wipe dir="r"/>
  </p:transition>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83"/>
                                        </p:tgtEl>
                                        <p:attrNameLst>
                                          <p:attrName>style.visibility</p:attrName>
                                        </p:attrNameLst>
                                      </p:cBhvr>
                                      <p:to>
                                        <p:strVal val="visible"/>
                                      </p:to>
                                    </p:set>
                                    <p:anim calcmode="lin" valueType="num">
                                      <p:cBhvr additive="repl">
                                        <p:cTn id="7" dur="500" fill="hold"/>
                                        <p:tgtEl>
                                          <p:spTgt spid="283"/>
                                        </p:tgtEl>
                                        <p:attrNameLst>
                                          <p:attrName>ppt_x</p:attrName>
                                        </p:attrNameLst>
                                      </p:cBhvr>
                                      <p:tavLst>
                                        <p:tav tm="0">
                                          <p:val>
                                            <p:strVal val="#ppt_x"/>
                                          </p:val>
                                        </p:tav>
                                        <p:tav tm="100000">
                                          <p:val>
                                            <p:strVal val="#ppt_x"/>
                                          </p:val>
                                        </p:tav>
                                      </p:tavLst>
                                    </p:anim>
                                    <p:anim calcmode="lin" valueType="num">
                                      <p:cBhvr additive="repl">
                                        <p:cTn id="8" dur="500" fill="hold"/>
                                        <p:tgtEl>
                                          <p:spTgt spid="28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 name="TextShape 1"/>
          <p:cNvSpPr txBox="1"/>
          <p:nvPr/>
        </p:nvSpPr>
        <p:spPr>
          <a:xfrm>
            <a:off x="457200" y="-41400"/>
            <a:ext cx="8229240" cy="1235160"/>
          </a:xfrm>
          <a:prstGeom prst="rect">
            <a:avLst/>
          </a:prstGeom>
          <a:noFill/>
          <a:ln>
            <a:noFill/>
          </a:ln>
        </p:spPr>
        <p:txBody>
          <a:bodyPr lIns="90000" tIns="45000" rIns="90000" bIns="45000" anchor="ctr"/>
          <a:lstStyle/>
          <a:p>
            <a:pPr algn="ctr">
              <a:lnSpc>
                <a:spcPct val="100000"/>
              </a:lnSpc>
            </a:pPr>
            <a:r>
              <a:rPr lang="es-VE" sz="3500" b="1" strike="noStrike">
                <a:solidFill>
                  <a:srgbClr val="464646"/>
                </a:solidFill>
                <a:latin typeface="Lucida Sans Unicode"/>
              </a:rPr>
              <a:t>Las claves de Francisco</a:t>
            </a:r>
            <a:endParaRPr/>
          </a:p>
        </p:txBody>
      </p:sp>
      <p:sp>
        <p:nvSpPr>
          <p:cNvPr id="286" name="CustomShape 2"/>
          <p:cNvSpPr/>
          <p:nvPr/>
        </p:nvSpPr>
        <p:spPr>
          <a:xfrm>
            <a:off x="-1693440" y="1196640"/>
            <a:ext cx="6337080" cy="547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buFont typeface="StarSymbol"/>
              <a:buChar char=""/>
            </a:pPr>
            <a:r>
              <a:rPr lang="nl-NL" sz="3000" b="1" strike="noStrike">
                <a:solidFill>
                  <a:srgbClr val="000000"/>
                </a:solidFill>
                <a:latin typeface="Lucida Sans Unicode"/>
              </a:rPr>
              <a:t> Primeriar</a:t>
            </a:r>
            <a:endParaRPr/>
          </a:p>
        </p:txBody>
      </p:sp>
      <p:sp>
        <p:nvSpPr>
          <p:cNvPr id="287" name="CustomShape 3"/>
          <p:cNvSpPr/>
          <p:nvPr/>
        </p:nvSpPr>
        <p:spPr>
          <a:xfrm>
            <a:off x="-792720" y="2874960"/>
            <a:ext cx="5076360" cy="547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buFont typeface="StarSymbol"/>
              <a:buChar char=""/>
            </a:pPr>
            <a:r>
              <a:rPr lang="nl-NL" sz="3000" strike="noStrike">
                <a:solidFill>
                  <a:srgbClr val="000000"/>
                </a:solidFill>
                <a:latin typeface="Lucida Sans Unicode"/>
              </a:rPr>
              <a:t> </a:t>
            </a:r>
            <a:r>
              <a:rPr lang="nl-NL" sz="3000" b="1" strike="noStrike">
                <a:solidFill>
                  <a:srgbClr val="000000"/>
                </a:solidFill>
                <a:latin typeface="Lucida Sans Unicode"/>
              </a:rPr>
              <a:t>Acompañar</a:t>
            </a:r>
            <a:endParaRPr/>
          </a:p>
        </p:txBody>
      </p:sp>
      <p:sp>
        <p:nvSpPr>
          <p:cNvPr id="288" name="CustomShape 4"/>
          <p:cNvSpPr/>
          <p:nvPr/>
        </p:nvSpPr>
        <p:spPr>
          <a:xfrm>
            <a:off x="-1548720" y="2061000"/>
            <a:ext cx="6624360" cy="547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buFont typeface="StarSymbol"/>
              <a:buChar char=""/>
            </a:pPr>
            <a:r>
              <a:rPr lang="nl-NL" sz="3000" b="1" strike="noStrike">
                <a:solidFill>
                  <a:srgbClr val="000000"/>
                </a:solidFill>
                <a:latin typeface="Lucida Sans Unicode"/>
              </a:rPr>
              <a:t> Involucrarse</a:t>
            </a:r>
            <a:endParaRPr/>
          </a:p>
        </p:txBody>
      </p:sp>
      <p:sp>
        <p:nvSpPr>
          <p:cNvPr id="289" name="CustomShape 5"/>
          <p:cNvSpPr/>
          <p:nvPr/>
        </p:nvSpPr>
        <p:spPr>
          <a:xfrm>
            <a:off x="-1620720" y="3738960"/>
            <a:ext cx="6624360" cy="547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buFont typeface="StarSymbol"/>
              <a:buChar char=""/>
            </a:pPr>
            <a:r>
              <a:rPr lang="nl-NL" sz="3000" b="1" strike="noStrike">
                <a:solidFill>
                  <a:srgbClr val="000000"/>
                </a:solidFill>
                <a:latin typeface="Lucida Sans Unicode"/>
              </a:rPr>
              <a:t> Fructificar</a:t>
            </a:r>
            <a:endParaRPr/>
          </a:p>
        </p:txBody>
      </p:sp>
      <p:sp>
        <p:nvSpPr>
          <p:cNvPr id="290" name="CustomShape 6"/>
          <p:cNvSpPr/>
          <p:nvPr/>
        </p:nvSpPr>
        <p:spPr>
          <a:xfrm>
            <a:off x="-1836720" y="4603320"/>
            <a:ext cx="6624360" cy="5472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buFont typeface="StarSymbol"/>
              <a:buChar char=""/>
            </a:pPr>
            <a:r>
              <a:rPr lang="nl-NL" sz="3000" b="1" strike="noStrike">
                <a:solidFill>
                  <a:srgbClr val="000000"/>
                </a:solidFill>
                <a:latin typeface="Lucida Sans Unicode"/>
              </a:rPr>
              <a:t> Festejar</a:t>
            </a:r>
            <a:endParaRPr/>
          </a:p>
        </p:txBody>
      </p:sp>
      <p:pic>
        <p:nvPicPr>
          <p:cNvPr id="291" name="Picture 2"/>
          <p:cNvPicPr/>
          <p:nvPr/>
        </p:nvPicPr>
        <p:blipFill>
          <a:blip r:embed="rId3"/>
          <a:stretch/>
        </p:blipFill>
        <p:spPr>
          <a:xfrm>
            <a:off x="4249800" y="1409040"/>
            <a:ext cx="3490200" cy="3193560"/>
          </a:xfrm>
          <a:prstGeom prst="rect">
            <a:avLst/>
          </a:prstGeom>
          <a:ln>
            <a:noFill/>
          </a:ln>
        </p:spPr>
      </p:pic>
    </p:spTree>
  </p:cSld>
  <p:clrMapOvr>
    <a:masterClrMapping/>
  </p:clrMapOvr>
  <p:transition>
    <p:wipe dir="u"/>
  </p:transition>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86"/>
                                        </p:tgtEl>
                                        <p:attrNameLst>
                                          <p:attrName>style.visibility</p:attrName>
                                        </p:attrNameLst>
                                      </p:cBhvr>
                                      <p:to>
                                        <p:strVal val="visible"/>
                                      </p:to>
                                    </p:set>
                                    <p:anim calcmode="lin" valueType="num">
                                      <p:cBhvr additive="repl">
                                        <p:cTn id="7" dur="500" fill="hold"/>
                                        <p:tgtEl>
                                          <p:spTgt spid="286"/>
                                        </p:tgtEl>
                                        <p:attrNameLst>
                                          <p:attrName>ppt_x</p:attrName>
                                        </p:attrNameLst>
                                      </p:cBhvr>
                                      <p:tavLst>
                                        <p:tav tm="0">
                                          <p:val>
                                            <p:strVal val="#ppt_x"/>
                                          </p:val>
                                        </p:tav>
                                        <p:tav tm="100000">
                                          <p:val>
                                            <p:strVal val="#ppt_x"/>
                                          </p:val>
                                        </p:tav>
                                      </p:tavLst>
                                    </p:anim>
                                    <p:anim calcmode="lin" valueType="num">
                                      <p:cBhvr additive="repl">
                                        <p:cTn id="8" dur="500" fill="hold"/>
                                        <p:tgtEl>
                                          <p:spTgt spid="28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88"/>
                                        </p:tgtEl>
                                        <p:attrNameLst>
                                          <p:attrName>style.visibility</p:attrName>
                                        </p:attrNameLst>
                                      </p:cBhvr>
                                      <p:to>
                                        <p:strVal val="visible"/>
                                      </p:to>
                                    </p:set>
                                    <p:anim calcmode="lin" valueType="num">
                                      <p:cBhvr additive="repl">
                                        <p:cTn id="13" dur="500" fill="hold"/>
                                        <p:tgtEl>
                                          <p:spTgt spid="288"/>
                                        </p:tgtEl>
                                        <p:attrNameLst>
                                          <p:attrName>ppt_x</p:attrName>
                                        </p:attrNameLst>
                                      </p:cBhvr>
                                      <p:tavLst>
                                        <p:tav tm="0">
                                          <p:val>
                                            <p:strVal val="#ppt_x"/>
                                          </p:val>
                                        </p:tav>
                                        <p:tav tm="100000">
                                          <p:val>
                                            <p:strVal val="#ppt_x"/>
                                          </p:val>
                                        </p:tav>
                                      </p:tavLst>
                                    </p:anim>
                                    <p:anim calcmode="lin" valueType="num">
                                      <p:cBhvr additive="repl">
                                        <p:cTn id="14" dur="500" fill="hold"/>
                                        <p:tgtEl>
                                          <p:spTgt spid="28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87"/>
                                        </p:tgtEl>
                                        <p:attrNameLst>
                                          <p:attrName>style.visibility</p:attrName>
                                        </p:attrNameLst>
                                      </p:cBhvr>
                                      <p:to>
                                        <p:strVal val="visible"/>
                                      </p:to>
                                    </p:set>
                                    <p:anim calcmode="lin" valueType="num">
                                      <p:cBhvr additive="repl">
                                        <p:cTn id="19" dur="500" fill="hold"/>
                                        <p:tgtEl>
                                          <p:spTgt spid="287"/>
                                        </p:tgtEl>
                                        <p:attrNameLst>
                                          <p:attrName>ppt_x</p:attrName>
                                        </p:attrNameLst>
                                      </p:cBhvr>
                                      <p:tavLst>
                                        <p:tav tm="0">
                                          <p:val>
                                            <p:strVal val="#ppt_x"/>
                                          </p:val>
                                        </p:tav>
                                        <p:tav tm="100000">
                                          <p:val>
                                            <p:strVal val="#ppt_x"/>
                                          </p:val>
                                        </p:tav>
                                      </p:tavLst>
                                    </p:anim>
                                    <p:anim calcmode="lin" valueType="num">
                                      <p:cBhvr additive="repl">
                                        <p:cTn id="20" dur="500" fill="hold"/>
                                        <p:tgtEl>
                                          <p:spTgt spid="28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89"/>
                                        </p:tgtEl>
                                        <p:attrNameLst>
                                          <p:attrName>style.visibility</p:attrName>
                                        </p:attrNameLst>
                                      </p:cBhvr>
                                      <p:to>
                                        <p:strVal val="visible"/>
                                      </p:to>
                                    </p:set>
                                    <p:anim calcmode="lin" valueType="num">
                                      <p:cBhvr additive="repl">
                                        <p:cTn id="25" dur="500" fill="hold"/>
                                        <p:tgtEl>
                                          <p:spTgt spid="289"/>
                                        </p:tgtEl>
                                        <p:attrNameLst>
                                          <p:attrName>ppt_x</p:attrName>
                                        </p:attrNameLst>
                                      </p:cBhvr>
                                      <p:tavLst>
                                        <p:tav tm="0">
                                          <p:val>
                                            <p:strVal val="#ppt_x"/>
                                          </p:val>
                                        </p:tav>
                                        <p:tav tm="100000">
                                          <p:val>
                                            <p:strVal val="#ppt_x"/>
                                          </p:val>
                                        </p:tav>
                                      </p:tavLst>
                                    </p:anim>
                                    <p:anim calcmode="lin" valueType="num">
                                      <p:cBhvr additive="repl">
                                        <p:cTn id="26" dur="500" fill="hold"/>
                                        <p:tgtEl>
                                          <p:spTgt spid="28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90"/>
                                        </p:tgtEl>
                                        <p:attrNameLst>
                                          <p:attrName>style.visibility</p:attrName>
                                        </p:attrNameLst>
                                      </p:cBhvr>
                                      <p:to>
                                        <p:strVal val="visible"/>
                                      </p:to>
                                    </p:set>
                                    <p:anim calcmode="lin" valueType="num">
                                      <p:cBhvr additive="repl">
                                        <p:cTn id="31" dur="500" fill="hold"/>
                                        <p:tgtEl>
                                          <p:spTgt spid="290"/>
                                        </p:tgtEl>
                                        <p:attrNameLst>
                                          <p:attrName>ppt_x</p:attrName>
                                        </p:attrNameLst>
                                      </p:cBhvr>
                                      <p:tavLst>
                                        <p:tav tm="0">
                                          <p:val>
                                            <p:strVal val="#ppt_x"/>
                                          </p:val>
                                        </p:tav>
                                        <p:tav tm="100000">
                                          <p:val>
                                            <p:strVal val="#ppt_x"/>
                                          </p:val>
                                        </p:tav>
                                      </p:tavLst>
                                    </p:anim>
                                    <p:anim calcmode="lin" valueType="num">
                                      <p:cBhvr additive="repl">
                                        <p:cTn id="32" dur="500" fill="hold"/>
                                        <p:tgtEl>
                                          <p:spTgt spid="29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 name="TextShape 1"/>
          <p:cNvSpPr txBox="1"/>
          <p:nvPr/>
        </p:nvSpPr>
        <p:spPr>
          <a:xfrm>
            <a:off x="-108360" y="-489240"/>
            <a:ext cx="8929440" cy="1469520"/>
          </a:xfrm>
          <a:prstGeom prst="rect">
            <a:avLst/>
          </a:prstGeom>
          <a:noFill/>
          <a:ln>
            <a:noFill/>
          </a:ln>
        </p:spPr>
        <p:txBody>
          <a:bodyPr lIns="90000" tIns="45000" rIns="90000" bIns="45000" anchor="b"/>
          <a:lstStyle/>
          <a:p>
            <a:pPr algn="ctr">
              <a:lnSpc>
                <a:spcPct val="100000"/>
              </a:lnSpc>
            </a:pPr>
            <a:r>
              <a:rPr lang="es-VE" sz="3600" b="1" strike="noStrike">
                <a:solidFill>
                  <a:srgbClr val="464646"/>
                </a:solidFill>
                <a:latin typeface="Lucida Sans Unicode"/>
              </a:rPr>
              <a:t>Primeriar</a:t>
            </a:r>
            <a:endParaRPr/>
          </a:p>
        </p:txBody>
      </p:sp>
      <p:sp>
        <p:nvSpPr>
          <p:cNvPr id="293" name="CustomShape 2"/>
          <p:cNvSpPr/>
          <p:nvPr/>
        </p:nvSpPr>
        <p:spPr>
          <a:xfrm>
            <a:off x="395640" y="980640"/>
            <a:ext cx="5400360" cy="26506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endParaRPr/>
          </a:p>
          <a:p>
            <a:pPr algn="ctr">
              <a:lnSpc>
                <a:spcPct val="100000"/>
              </a:lnSpc>
            </a:pPr>
            <a:r>
              <a:rPr lang="nl-NL" sz="2400" strike="noStrike">
                <a:solidFill>
                  <a:srgbClr val="000000"/>
                </a:solidFill>
                <a:latin typeface="Tahoma"/>
                <a:ea typeface="Tahoma"/>
              </a:rPr>
              <a:t>“Sabe adelantarse, </a:t>
            </a:r>
            <a:r>
              <a:rPr lang="nl-NL" sz="2400" b="1" strike="noStrike">
                <a:solidFill>
                  <a:srgbClr val="000000"/>
                </a:solidFill>
                <a:latin typeface="Tahoma"/>
                <a:ea typeface="Tahoma"/>
              </a:rPr>
              <a:t>TOMAR LA INICIATIVA</a:t>
            </a:r>
            <a:r>
              <a:rPr lang="nl-NL" sz="2400" strike="noStrike">
                <a:solidFill>
                  <a:srgbClr val="000000"/>
                </a:solidFill>
                <a:latin typeface="Tahoma"/>
                <a:ea typeface="Tahoma"/>
              </a:rPr>
              <a:t> sin miedo, salir al encuentro, buscar a </a:t>
            </a:r>
            <a:r>
              <a:rPr lang="nl-NL" sz="2400" b="1" strike="noStrike">
                <a:solidFill>
                  <a:srgbClr val="000000"/>
                </a:solidFill>
                <a:latin typeface="Tahoma"/>
                <a:ea typeface="Tahoma"/>
              </a:rPr>
              <a:t>LOS LEJANOS </a:t>
            </a:r>
            <a:r>
              <a:rPr lang="nl-NL" sz="2400" strike="noStrike">
                <a:solidFill>
                  <a:srgbClr val="000000"/>
                </a:solidFill>
                <a:latin typeface="Tahoma"/>
                <a:ea typeface="Tahoma"/>
              </a:rPr>
              <a:t>y llegar a los cruces de los caminos para invitar a </a:t>
            </a:r>
            <a:r>
              <a:rPr lang="nl-NL" sz="2400" b="1" strike="noStrike">
                <a:solidFill>
                  <a:srgbClr val="000000"/>
                </a:solidFill>
                <a:latin typeface="Tahoma"/>
                <a:ea typeface="Tahoma"/>
              </a:rPr>
              <a:t>LOS EXCLUIDOS”</a:t>
            </a:r>
            <a:r>
              <a:rPr lang="nl-NL" sz="2400" strike="noStrike">
                <a:solidFill>
                  <a:srgbClr val="000000"/>
                </a:solidFill>
                <a:latin typeface="Tahoma"/>
                <a:ea typeface="Tahoma"/>
              </a:rPr>
              <a:t> (EG 24)</a:t>
            </a:r>
            <a:endParaRPr/>
          </a:p>
          <a:p>
            <a:pPr>
              <a:lnSpc>
                <a:spcPct val="100000"/>
              </a:lnSpc>
            </a:pPr>
            <a:r>
              <a:rPr lang="nl-NL" sz="2400" strike="noStrike">
                <a:solidFill>
                  <a:srgbClr val="000000"/>
                </a:solidFill>
                <a:latin typeface="Lucida Sans Unicode"/>
                <a:ea typeface="Tahoma"/>
              </a:rPr>
              <a:t> </a:t>
            </a:r>
            <a:endParaRPr/>
          </a:p>
        </p:txBody>
      </p:sp>
      <p:pic>
        <p:nvPicPr>
          <p:cNvPr id="294" name="Picture 3"/>
          <p:cNvPicPr/>
          <p:nvPr/>
        </p:nvPicPr>
        <p:blipFill>
          <a:blip r:embed="rId3"/>
          <a:stretch/>
        </p:blipFill>
        <p:spPr>
          <a:xfrm>
            <a:off x="6125040" y="3101760"/>
            <a:ext cx="2695320" cy="1695240"/>
          </a:xfrm>
          <a:prstGeom prst="rect">
            <a:avLst/>
          </a:prstGeom>
          <a:ln>
            <a:noFill/>
          </a:ln>
        </p:spPr>
      </p:pic>
    </p:spTree>
  </p:cSld>
  <p:clrMapOvr>
    <a:masterClrMapping/>
  </p:clrMapOvr>
  <p:transition spd="slow">
    <p:wipe dir="r"/>
  </p:transition>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93"/>
                                        </p:tgtEl>
                                        <p:attrNameLst>
                                          <p:attrName>style.visibility</p:attrName>
                                        </p:attrNameLst>
                                      </p:cBhvr>
                                      <p:to>
                                        <p:strVal val="visible"/>
                                      </p:to>
                                    </p:set>
                                    <p:anim calcmode="lin" valueType="num">
                                      <p:cBhvr additive="repl">
                                        <p:cTn id="7" dur="500" fill="hold"/>
                                        <p:tgtEl>
                                          <p:spTgt spid="293"/>
                                        </p:tgtEl>
                                        <p:attrNameLst>
                                          <p:attrName>ppt_x</p:attrName>
                                        </p:attrNameLst>
                                      </p:cBhvr>
                                      <p:tavLst>
                                        <p:tav tm="0">
                                          <p:val>
                                            <p:strVal val="#ppt_x"/>
                                          </p:val>
                                        </p:tav>
                                        <p:tav tm="100000">
                                          <p:val>
                                            <p:strVal val="#ppt_x"/>
                                          </p:val>
                                        </p:tav>
                                      </p:tavLst>
                                    </p:anim>
                                    <p:anim calcmode="lin" valueType="num">
                                      <p:cBhvr additive="repl">
                                        <p:cTn id="8" dur="500" fill="hold"/>
                                        <p:tgtEl>
                                          <p:spTgt spid="29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 name="TextShape 1"/>
          <p:cNvSpPr txBox="1"/>
          <p:nvPr/>
        </p:nvSpPr>
        <p:spPr>
          <a:xfrm>
            <a:off x="-108360" y="-489240"/>
            <a:ext cx="8929440" cy="1469520"/>
          </a:xfrm>
          <a:prstGeom prst="rect">
            <a:avLst/>
          </a:prstGeom>
          <a:noFill/>
          <a:ln>
            <a:noFill/>
          </a:ln>
        </p:spPr>
        <p:txBody>
          <a:bodyPr lIns="90000" tIns="45000" rIns="90000" bIns="45000" anchor="b"/>
          <a:lstStyle/>
          <a:p>
            <a:pPr algn="ctr">
              <a:lnSpc>
                <a:spcPct val="100000"/>
              </a:lnSpc>
            </a:pPr>
            <a:r>
              <a:rPr lang="es-VE" sz="3600" b="1" strike="noStrike">
                <a:solidFill>
                  <a:srgbClr val="464646"/>
                </a:solidFill>
                <a:latin typeface="Lucida Sans Unicode"/>
              </a:rPr>
              <a:t>Involucrarse</a:t>
            </a:r>
            <a:endParaRPr/>
          </a:p>
        </p:txBody>
      </p:sp>
      <p:sp>
        <p:nvSpPr>
          <p:cNvPr id="296" name="CustomShape 2"/>
          <p:cNvSpPr/>
          <p:nvPr/>
        </p:nvSpPr>
        <p:spPr>
          <a:xfrm>
            <a:off x="251640" y="980640"/>
            <a:ext cx="5904360" cy="41137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nl-NL" sz="2400" strike="noStrike">
                <a:solidFill>
                  <a:srgbClr val="000000"/>
                </a:solidFill>
                <a:latin typeface="Tahoma"/>
                <a:ea typeface="Tahoma"/>
              </a:rPr>
              <a:t>“La comunidad evangelizadora </a:t>
            </a:r>
            <a:r>
              <a:rPr lang="nl-NL" sz="2400" b="1" strike="noStrike">
                <a:solidFill>
                  <a:srgbClr val="000000"/>
                </a:solidFill>
                <a:latin typeface="Tahoma"/>
                <a:ea typeface="Tahoma"/>
              </a:rPr>
              <a:t>SE METE CON OBRAS Y GESTOS EN LA VIDA COTIDIANA</a:t>
            </a:r>
            <a:r>
              <a:rPr lang="nl-NL" sz="2400" strike="noStrike">
                <a:solidFill>
                  <a:srgbClr val="000000"/>
                </a:solidFill>
                <a:latin typeface="Tahoma"/>
                <a:ea typeface="Tahoma"/>
              </a:rPr>
              <a:t> de los demás, achica distancias, se abaja hasta la humillación si es necesario, y asume la vida humana, </a:t>
            </a:r>
            <a:r>
              <a:rPr lang="nl-NL" sz="2400" b="1" strike="noStrike">
                <a:solidFill>
                  <a:srgbClr val="000000"/>
                </a:solidFill>
                <a:latin typeface="Tahoma"/>
                <a:ea typeface="Tahoma"/>
              </a:rPr>
              <a:t>TOCANDO LA CARNE SUFRIENTE DE CRISTO EN EL PUEBLO”</a:t>
            </a:r>
            <a:r>
              <a:rPr lang="nl-NL" sz="2400" strike="noStrike">
                <a:solidFill>
                  <a:srgbClr val="000000"/>
                </a:solidFill>
                <a:latin typeface="Tahoma"/>
                <a:ea typeface="Tahoma"/>
              </a:rPr>
              <a:t> (EG 24)</a:t>
            </a:r>
            <a:endParaRPr/>
          </a:p>
          <a:p>
            <a:pPr algn="ctr">
              <a:lnSpc>
                <a:spcPct val="100000"/>
              </a:lnSpc>
            </a:pPr>
            <a:endParaRPr/>
          </a:p>
          <a:p>
            <a:pPr algn="ctr">
              <a:lnSpc>
                <a:spcPct val="100000"/>
              </a:lnSpc>
            </a:pPr>
            <a:r>
              <a:rPr lang="nl-NL" sz="2400" strike="noStrike">
                <a:solidFill>
                  <a:srgbClr val="000000"/>
                </a:solidFill>
                <a:latin typeface="Tahoma"/>
                <a:ea typeface="Tahoma"/>
              </a:rPr>
              <a:t>“Los evangelizadores </a:t>
            </a:r>
            <a:r>
              <a:rPr lang="nl-NL" sz="2400" b="1" strike="noStrike">
                <a:solidFill>
                  <a:srgbClr val="000000"/>
                </a:solidFill>
                <a:latin typeface="Tahoma"/>
                <a:ea typeface="Tahoma"/>
              </a:rPr>
              <a:t>TIENEN OLOR A OVEJA</a:t>
            </a:r>
            <a:r>
              <a:rPr lang="nl-NL" sz="2400" strike="noStrike">
                <a:solidFill>
                  <a:srgbClr val="000000"/>
                </a:solidFill>
                <a:latin typeface="Tahoma"/>
                <a:ea typeface="Tahoma"/>
              </a:rPr>
              <a:t>, y éstas escuchan su voz” </a:t>
            </a:r>
            <a:endParaRPr/>
          </a:p>
          <a:p>
            <a:pPr algn="ctr">
              <a:lnSpc>
                <a:spcPct val="100000"/>
              </a:lnSpc>
            </a:pPr>
            <a:r>
              <a:rPr lang="nl-NL" sz="2400" strike="noStrike">
                <a:solidFill>
                  <a:srgbClr val="000000"/>
                </a:solidFill>
                <a:latin typeface="Tahoma"/>
                <a:ea typeface="Tahoma"/>
              </a:rPr>
              <a:t>(EG 24).</a:t>
            </a:r>
            <a:endParaRPr/>
          </a:p>
        </p:txBody>
      </p:sp>
      <p:pic>
        <p:nvPicPr>
          <p:cNvPr id="297" name="Picture 2"/>
          <p:cNvPicPr/>
          <p:nvPr/>
        </p:nvPicPr>
        <p:blipFill>
          <a:blip r:embed="rId3"/>
          <a:stretch/>
        </p:blipFill>
        <p:spPr>
          <a:xfrm>
            <a:off x="6251040" y="1845000"/>
            <a:ext cx="2857320" cy="1807920"/>
          </a:xfrm>
          <a:prstGeom prst="rect">
            <a:avLst/>
          </a:prstGeom>
          <a:ln>
            <a:noFill/>
          </a:ln>
        </p:spPr>
      </p:pic>
    </p:spTree>
  </p:cSld>
  <p:clrMapOvr>
    <a:masterClrMapping/>
  </p:clrMapOvr>
  <p:transition spd="slow">
    <p:wipe dir="r"/>
  </p:transition>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96"/>
                                        </p:tgtEl>
                                        <p:attrNameLst>
                                          <p:attrName>style.visibility</p:attrName>
                                        </p:attrNameLst>
                                      </p:cBhvr>
                                      <p:to>
                                        <p:strVal val="visible"/>
                                      </p:to>
                                    </p:set>
                                    <p:anim calcmode="lin" valueType="num">
                                      <p:cBhvr additive="repl">
                                        <p:cTn id="7" dur="500" fill="hold"/>
                                        <p:tgtEl>
                                          <p:spTgt spid="296"/>
                                        </p:tgtEl>
                                        <p:attrNameLst>
                                          <p:attrName>ppt_x</p:attrName>
                                        </p:attrNameLst>
                                      </p:cBhvr>
                                      <p:tavLst>
                                        <p:tav tm="0">
                                          <p:val>
                                            <p:strVal val="#ppt_x"/>
                                          </p:val>
                                        </p:tav>
                                        <p:tav tm="100000">
                                          <p:val>
                                            <p:strVal val="#ppt_x"/>
                                          </p:val>
                                        </p:tav>
                                      </p:tavLst>
                                    </p:anim>
                                    <p:anim calcmode="lin" valueType="num">
                                      <p:cBhvr additive="repl">
                                        <p:cTn id="8" dur="500" fill="hold"/>
                                        <p:tgtEl>
                                          <p:spTgt spid="29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8" name="TextShape 1"/>
          <p:cNvSpPr txBox="1"/>
          <p:nvPr/>
        </p:nvSpPr>
        <p:spPr>
          <a:xfrm>
            <a:off x="-108360" y="-489240"/>
            <a:ext cx="8929440" cy="1469520"/>
          </a:xfrm>
          <a:prstGeom prst="rect">
            <a:avLst/>
          </a:prstGeom>
          <a:noFill/>
          <a:ln>
            <a:noFill/>
          </a:ln>
        </p:spPr>
        <p:txBody>
          <a:bodyPr lIns="90000" tIns="45000" rIns="90000" bIns="45000" anchor="b"/>
          <a:lstStyle/>
          <a:p>
            <a:pPr algn="ctr">
              <a:lnSpc>
                <a:spcPct val="100000"/>
              </a:lnSpc>
            </a:pPr>
            <a:r>
              <a:rPr lang="es-VE" sz="3600" b="1" strike="noStrike">
                <a:solidFill>
                  <a:srgbClr val="464646"/>
                </a:solidFill>
                <a:latin typeface="Lucida Sans Unicode"/>
              </a:rPr>
              <a:t>Acompañar para Fructificar</a:t>
            </a:r>
            <a:endParaRPr/>
          </a:p>
        </p:txBody>
      </p:sp>
      <p:sp>
        <p:nvSpPr>
          <p:cNvPr id="299" name="CustomShape 2"/>
          <p:cNvSpPr/>
          <p:nvPr/>
        </p:nvSpPr>
        <p:spPr>
          <a:xfrm>
            <a:off x="251640" y="1236960"/>
            <a:ext cx="5904360" cy="33822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nl-NL" sz="2400" b="1" strike="noStrike">
                <a:solidFill>
                  <a:srgbClr val="000000"/>
                </a:solidFill>
                <a:latin typeface="Tahoma"/>
                <a:ea typeface="Tahoma"/>
              </a:rPr>
              <a:t>ACOMPAÑAR</a:t>
            </a:r>
            <a:endParaRPr/>
          </a:p>
          <a:p>
            <a:pPr algn="ctr">
              <a:lnSpc>
                <a:spcPct val="100000"/>
              </a:lnSpc>
            </a:pPr>
            <a:r>
              <a:rPr lang="nl-NL" sz="2400" strike="noStrike">
                <a:solidFill>
                  <a:srgbClr val="000000"/>
                </a:solidFill>
                <a:latin typeface="Tahoma"/>
                <a:ea typeface="Tahoma"/>
              </a:rPr>
              <a:t>“Acompaña a la humanidad en todos sus </a:t>
            </a:r>
            <a:r>
              <a:rPr lang="nl-NL" sz="2400" b="1" strike="noStrike">
                <a:solidFill>
                  <a:srgbClr val="000000"/>
                </a:solidFill>
                <a:latin typeface="Tahoma"/>
                <a:ea typeface="Tahoma"/>
              </a:rPr>
              <a:t>PROCESOS</a:t>
            </a:r>
            <a:r>
              <a:rPr lang="nl-NL" sz="2400" strike="noStrike">
                <a:solidFill>
                  <a:srgbClr val="000000"/>
                </a:solidFill>
                <a:latin typeface="Tahoma"/>
                <a:ea typeface="Tahoma"/>
              </a:rPr>
              <a:t>, por más duros y prolongados que sean” (EG 24)</a:t>
            </a:r>
            <a:endParaRPr/>
          </a:p>
          <a:p>
            <a:pPr algn="ctr">
              <a:lnSpc>
                <a:spcPct val="100000"/>
              </a:lnSpc>
            </a:pPr>
            <a:r>
              <a:rPr lang="nl-NL" sz="2400" b="1" strike="noStrike">
                <a:solidFill>
                  <a:srgbClr val="000000"/>
                </a:solidFill>
                <a:latin typeface="Tahoma"/>
                <a:ea typeface="Tahoma"/>
              </a:rPr>
              <a:t> </a:t>
            </a:r>
            <a:endParaRPr/>
          </a:p>
          <a:p>
            <a:pPr algn="ctr">
              <a:lnSpc>
                <a:spcPct val="100000"/>
              </a:lnSpc>
            </a:pPr>
            <a:r>
              <a:rPr lang="nl-NL" sz="2400" b="1" strike="noStrike">
                <a:solidFill>
                  <a:srgbClr val="000000"/>
                </a:solidFill>
                <a:latin typeface="Tahoma"/>
                <a:ea typeface="Tahoma"/>
              </a:rPr>
              <a:t>FRUCTIFICAR</a:t>
            </a:r>
            <a:endParaRPr/>
          </a:p>
          <a:p>
            <a:pPr algn="ctr">
              <a:lnSpc>
                <a:spcPct val="100000"/>
              </a:lnSpc>
            </a:pPr>
            <a:r>
              <a:rPr lang="nl-NL" sz="2400" strike="noStrike">
                <a:solidFill>
                  <a:srgbClr val="000000"/>
                </a:solidFill>
                <a:latin typeface="Tahoma"/>
                <a:ea typeface="Tahoma"/>
              </a:rPr>
              <a:t>“Encuentra la manera de que la Palabra se encarne en una situación concreta y dé frutos de vida nueva” (EG 24)</a:t>
            </a:r>
            <a:endParaRPr/>
          </a:p>
        </p:txBody>
      </p:sp>
      <p:pic>
        <p:nvPicPr>
          <p:cNvPr id="300" name="Picture 2"/>
          <p:cNvPicPr/>
          <p:nvPr/>
        </p:nvPicPr>
        <p:blipFill>
          <a:blip r:embed="rId3"/>
          <a:stretch/>
        </p:blipFill>
        <p:spPr>
          <a:xfrm>
            <a:off x="6468840" y="1917000"/>
            <a:ext cx="2495160" cy="1828440"/>
          </a:xfrm>
          <a:prstGeom prst="rect">
            <a:avLst/>
          </a:prstGeom>
          <a:ln>
            <a:noFill/>
          </a:ln>
        </p:spPr>
      </p:pic>
    </p:spTree>
  </p:cSld>
  <p:clrMapOvr>
    <a:masterClrMapping/>
  </p:clrMapOvr>
  <p:transition spd="slow">
    <p:wipe dir="r"/>
  </p:transition>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99"/>
                                        </p:tgtEl>
                                        <p:attrNameLst>
                                          <p:attrName>style.visibility</p:attrName>
                                        </p:attrNameLst>
                                      </p:cBhvr>
                                      <p:to>
                                        <p:strVal val="visible"/>
                                      </p:to>
                                    </p:set>
                                    <p:anim calcmode="lin" valueType="num">
                                      <p:cBhvr additive="repl">
                                        <p:cTn id="7" dur="500" fill="hold"/>
                                        <p:tgtEl>
                                          <p:spTgt spid="299"/>
                                        </p:tgtEl>
                                        <p:attrNameLst>
                                          <p:attrName>ppt_x</p:attrName>
                                        </p:attrNameLst>
                                      </p:cBhvr>
                                      <p:tavLst>
                                        <p:tav tm="0">
                                          <p:val>
                                            <p:strVal val="#ppt_x"/>
                                          </p:val>
                                        </p:tav>
                                        <p:tav tm="100000">
                                          <p:val>
                                            <p:strVal val="#ppt_x"/>
                                          </p:val>
                                        </p:tav>
                                      </p:tavLst>
                                    </p:anim>
                                    <p:anim calcmode="lin" valueType="num">
                                      <p:cBhvr additive="repl">
                                        <p:cTn id="8" dur="500" fill="hold"/>
                                        <p:tgtEl>
                                          <p:spTgt spid="29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 name="TextShape 1"/>
          <p:cNvSpPr txBox="1"/>
          <p:nvPr/>
        </p:nvSpPr>
        <p:spPr>
          <a:xfrm>
            <a:off x="-108360" y="-489240"/>
            <a:ext cx="8929440" cy="1469520"/>
          </a:xfrm>
          <a:prstGeom prst="rect">
            <a:avLst/>
          </a:prstGeom>
          <a:noFill/>
          <a:ln>
            <a:noFill/>
          </a:ln>
        </p:spPr>
        <p:txBody>
          <a:bodyPr lIns="90000" tIns="45000" rIns="90000" bIns="45000" anchor="b"/>
          <a:lstStyle/>
          <a:p>
            <a:pPr algn="ctr">
              <a:lnSpc>
                <a:spcPct val="100000"/>
              </a:lnSpc>
            </a:pPr>
            <a:r>
              <a:rPr lang="es-VE" sz="3600" b="1" strike="noStrike">
                <a:solidFill>
                  <a:srgbClr val="464646"/>
                </a:solidFill>
                <a:latin typeface="Lucida Sans Unicode"/>
              </a:rPr>
              <a:t>Festejar</a:t>
            </a:r>
            <a:endParaRPr/>
          </a:p>
        </p:txBody>
      </p:sp>
      <p:sp>
        <p:nvSpPr>
          <p:cNvPr id="302" name="CustomShape 2"/>
          <p:cNvSpPr/>
          <p:nvPr/>
        </p:nvSpPr>
        <p:spPr>
          <a:xfrm>
            <a:off x="1043640" y="1236960"/>
            <a:ext cx="6912360" cy="11876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nl-NL" sz="2400" strike="noStrike">
                <a:solidFill>
                  <a:srgbClr val="000000"/>
                </a:solidFill>
                <a:latin typeface="Tahoma"/>
                <a:ea typeface="Tahoma"/>
              </a:rPr>
              <a:t>“Celebra y festeja cada pequeña victoria, cada paso adelante en la evangelización”  (EG 24)</a:t>
            </a:r>
            <a:endParaRPr/>
          </a:p>
          <a:p>
            <a:pPr>
              <a:lnSpc>
                <a:spcPct val="100000"/>
              </a:lnSpc>
            </a:pPr>
            <a:endParaRPr/>
          </a:p>
        </p:txBody>
      </p:sp>
      <p:sp>
        <p:nvSpPr>
          <p:cNvPr id="303" name="CustomShape 3"/>
          <p:cNvSpPr/>
          <p:nvPr/>
        </p:nvSpPr>
        <p:spPr>
          <a:xfrm>
            <a:off x="4140000" y="2637000"/>
            <a:ext cx="4248000" cy="246780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endParaRPr/>
          </a:p>
          <a:p>
            <a:pPr algn="ctr">
              <a:lnSpc>
                <a:spcPct val="100000"/>
              </a:lnSpc>
            </a:pPr>
            <a:r>
              <a:rPr lang="nl-NL" sz="2400" strike="noStrike">
                <a:solidFill>
                  <a:srgbClr val="000000"/>
                </a:solidFill>
                <a:latin typeface="Tahoma"/>
                <a:ea typeface="Tahoma"/>
              </a:rPr>
              <a:t>“La evangelización gozosa se vuelve belleza en la liturgia en medio de la exigencia diaria de extender el bien” (EG 24).</a:t>
            </a:r>
            <a:endParaRPr/>
          </a:p>
          <a:p>
            <a:pPr>
              <a:lnSpc>
                <a:spcPct val="100000"/>
              </a:lnSpc>
            </a:pPr>
            <a:endParaRPr/>
          </a:p>
        </p:txBody>
      </p:sp>
      <p:pic>
        <p:nvPicPr>
          <p:cNvPr id="304" name="Picture 2"/>
          <p:cNvPicPr/>
          <p:nvPr/>
        </p:nvPicPr>
        <p:blipFill>
          <a:blip r:embed="rId3"/>
          <a:stretch/>
        </p:blipFill>
        <p:spPr>
          <a:xfrm>
            <a:off x="827640" y="2408760"/>
            <a:ext cx="2857320" cy="1944000"/>
          </a:xfrm>
          <a:prstGeom prst="rect">
            <a:avLst/>
          </a:prstGeom>
          <a:ln>
            <a:noFill/>
          </a:ln>
        </p:spPr>
      </p:pic>
    </p:spTree>
  </p:cSld>
  <p:clrMapOvr>
    <a:masterClrMapping/>
  </p:clrMapOvr>
  <p:transition spd="slow">
    <p:wipe dir="r"/>
  </p:transition>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2"/>
                                        </p:tgtEl>
                                        <p:attrNameLst>
                                          <p:attrName>style.visibility</p:attrName>
                                        </p:attrNameLst>
                                      </p:cBhvr>
                                      <p:to>
                                        <p:strVal val="visible"/>
                                      </p:to>
                                    </p:set>
                                    <p:anim calcmode="lin" valueType="num">
                                      <p:cBhvr additive="repl">
                                        <p:cTn id="7" dur="500" fill="hold"/>
                                        <p:tgtEl>
                                          <p:spTgt spid="302"/>
                                        </p:tgtEl>
                                        <p:attrNameLst>
                                          <p:attrName>ppt_x</p:attrName>
                                        </p:attrNameLst>
                                      </p:cBhvr>
                                      <p:tavLst>
                                        <p:tav tm="0">
                                          <p:val>
                                            <p:strVal val="#ppt_x"/>
                                          </p:val>
                                        </p:tav>
                                        <p:tav tm="100000">
                                          <p:val>
                                            <p:strVal val="#ppt_x"/>
                                          </p:val>
                                        </p:tav>
                                      </p:tavLst>
                                    </p:anim>
                                    <p:anim calcmode="lin" valueType="num">
                                      <p:cBhvr additive="repl">
                                        <p:cTn id="8" dur="500" fill="hold"/>
                                        <p:tgtEl>
                                          <p:spTgt spid="30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03"/>
                                        </p:tgtEl>
                                        <p:attrNameLst>
                                          <p:attrName>style.visibility</p:attrName>
                                        </p:attrNameLst>
                                      </p:cBhvr>
                                      <p:to>
                                        <p:strVal val="visible"/>
                                      </p:to>
                                    </p:set>
                                    <p:anim calcmode="lin" valueType="num">
                                      <p:cBhvr additive="repl">
                                        <p:cTn id="13" dur="500" fill="hold"/>
                                        <p:tgtEl>
                                          <p:spTgt spid="303"/>
                                        </p:tgtEl>
                                        <p:attrNameLst>
                                          <p:attrName>ppt_x</p:attrName>
                                        </p:attrNameLst>
                                      </p:cBhvr>
                                      <p:tavLst>
                                        <p:tav tm="0">
                                          <p:val>
                                            <p:strVal val="#ppt_x"/>
                                          </p:val>
                                        </p:tav>
                                        <p:tav tm="100000">
                                          <p:val>
                                            <p:strVal val="#ppt_x"/>
                                          </p:val>
                                        </p:tav>
                                      </p:tavLst>
                                    </p:anim>
                                    <p:anim calcmode="lin" valueType="num">
                                      <p:cBhvr additive="repl">
                                        <p:cTn id="14" dur="500" fill="hold"/>
                                        <p:tgtEl>
                                          <p:spTgt spid="30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 name="TextShape 1"/>
          <p:cNvSpPr txBox="1"/>
          <p:nvPr/>
        </p:nvSpPr>
        <p:spPr>
          <a:xfrm>
            <a:off x="-108360" y="-489240"/>
            <a:ext cx="8929440" cy="1469520"/>
          </a:xfrm>
          <a:prstGeom prst="rect">
            <a:avLst/>
          </a:prstGeom>
          <a:noFill/>
          <a:ln>
            <a:noFill/>
          </a:ln>
        </p:spPr>
        <p:txBody>
          <a:bodyPr lIns="90000" tIns="45000" rIns="90000" bIns="45000" anchor="b"/>
          <a:lstStyle/>
          <a:p>
            <a:pPr algn="ctr">
              <a:lnSpc>
                <a:spcPct val="100000"/>
              </a:lnSpc>
            </a:pPr>
            <a:r>
              <a:rPr lang="es-VE" sz="3600" b="1" strike="noStrike">
                <a:solidFill>
                  <a:srgbClr val="464646"/>
                </a:solidFill>
                <a:latin typeface="Lucida Sans Unicode"/>
              </a:rPr>
              <a:t>Portadora de la Alegría del Evangelio</a:t>
            </a:r>
            <a:endParaRPr/>
          </a:p>
        </p:txBody>
      </p:sp>
      <p:sp>
        <p:nvSpPr>
          <p:cNvPr id="306" name="CustomShape 2"/>
          <p:cNvSpPr/>
          <p:nvPr/>
        </p:nvSpPr>
        <p:spPr>
          <a:xfrm>
            <a:off x="179640" y="1196640"/>
            <a:ext cx="6552360" cy="325836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nl-NL" sz="2600" strike="noStrike">
                <a:solidFill>
                  <a:srgbClr val="000000"/>
                </a:solidFill>
                <a:latin typeface="Tahoma"/>
                <a:ea typeface="Tahoma"/>
              </a:rPr>
              <a:t>“Estrella de la nueva evangelización, ayúdanos a resplandecer en el testimonio de la comunión, del servicio, de la fe ardiente y generosa, de la justicia y el amor a los pobres, para que la </a:t>
            </a:r>
            <a:r>
              <a:rPr lang="nl-NL" sz="2600" b="1" strike="noStrike">
                <a:solidFill>
                  <a:srgbClr val="000000"/>
                </a:solidFill>
                <a:latin typeface="Tahoma"/>
                <a:ea typeface="Tahoma"/>
              </a:rPr>
              <a:t>ALEGRÍA DEL EVANGELIO</a:t>
            </a:r>
            <a:r>
              <a:rPr lang="nl-NL" sz="2600" strike="noStrike">
                <a:solidFill>
                  <a:srgbClr val="000000"/>
                </a:solidFill>
                <a:latin typeface="Tahoma"/>
                <a:ea typeface="Tahoma"/>
              </a:rPr>
              <a:t> llegue hasta los confines de la tierra y ninguna periferia se prive de su luz” (EG 288)</a:t>
            </a:r>
            <a:endParaRPr/>
          </a:p>
        </p:txBody>
      </p:sp>
      <p:pic>
        <p:nvPicPr>
          <p:cNvPr id="307" name="Picture 2"/>
          <p:cNvPicPr/>
          <p:nvPr/>
        </p:nvPicPr>
        <p:blipFill>
          <a:blip r:embed="rId3"/>
          <a:stretch/>
        </p:blipFill>
        <p:spPr>
          <a:xfrm>
            <a:off x="6929640" y="1340640"/>
            <a:ext cx="1818720" cy="2736000"/>
          </a:xfrm>
          <a:prstGeom prst="rect">
            <a:avLst/>
          </a:prstGeom>
          <a:ln>
            <a:noFill/>
          </a:ln>
        </p:spPr>
      </p:pic>
    </p:spTree>
  </p:cSld>
  <p:clrMapOvr>
    <a:masterClrMapping/>
  </p:clrMapOvr>
  <p:transition spd="slow">
    <p:wipe dir="r"/>
  </p:transition>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6"/>
                                        </p:tgtEl>
                                        <p:attrNameLst>
                                          <p:attrName>style.visibility</p:attrName>
                                        </p:attrNameLst>
                                      </p:cBhvr>
                                      <p:to>
                                        <p:strVal val="visible"/>
                                      </p:to>
                                    </p:set>
                                    <p:anim calcmode="lin" valueType="num">
                                      <p:cBhvr additive="repl">
                                        <p:cTn id="7" dur="500" fill="hold"/>
                                        <p:tgtEl>
                                          <p:spTgt spid="306"/>
                                        </p:tgtEl>
                                        <p:attrNameLst>
                                          <p:attrName>ppt_x</p:attrName>
                                        </p:attrNameLst>
                                      </p:cBhvr>
                                      <p:tavLst>
                                        <p:tav tm="0">
                                          <p:val>
                                            <p:strVal val="#ppt_x"/>
                                          </p:val>
                                        </p:tav>
                                        <p:tav tm="100000">
                                          <p:val>
                                            <p:strVal val="#ppt_x"/>
                                          </p:val>
                                        </p:tav>
                                      </p:tavLst>
                                    </p:anim>
                                    <p:anim calcmode="lin" valueType="num">
                                      <p:cBhvr additive="repl">
                                        <p:cTn id="8" dur="500" fill="hold"/>
                                        <p:tgtEl>
                                          <p:spTgt spid="30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 name="CustomShape 1"/>
          <p:cNvSpPr/>
          <p:nvPr/>
        </p:nvSpPr>
        <p:spPr>
          <a:xfrm>
            <a:off x="395280" y="1197000"/>
            <a:ext cx="5471640" cy="488448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nl-NL" sz="2500" strike="noStrike">
                <a:solidFill>
                  <a:srgbClr val="000000"/>
                </a:solidFill>
                <a:latin typeface="Tahoma"/>
              </a:rPr>
              <a:t>“Después vi un CIELO NUEVO Y UNA NUEVA TIERRA , pues el primer cielo y la primera tierra habían desaparecido. Y oí una voz que clamaba desde el trono: ’Esta es la morada de Dios con los hombres’; él habitará en medio de ellos; él enjugará las lágrimas de sus ojos. Ya no habrá muerte, ni lamento, ni llanto, ni pena, pues todo lo anterior ha pasado” (Ap. 21, 1-4).</a:t>
            </a:r>
            <a:endParaRPr/>
          </a:p>
          <a:p>
            <a:pPr>
              <a:lnSpc>
                <a:spcPct val="100000"/>
              </a:lnSpc>
            </a:pPr>
            <a:endParaRPr/>
          </a:p>
        </p:txBody>
      </p:sp>
      <p:sp>
        <p:nvSpPr>
          <p:cNvPr id="309" name="CustomShape 2"/>
          <p:cNvSpPr/>
          <p:nvPr/>
        </p:nvSpPr>
        <p:spPr>
          <a:xfrm>
            <a:off x="539640" y="333360"/>
            <a:ext cx="7632360" cy="577800"/>
          </a:xfrm>
          <a:prstGeom prst="rect">
            <a:avLst/>
          </a:prstGeom>
          <a:noFill/>
          <a:ln w="9360">
            <a:noFill/>
          </a:ln>
        </p:spPr>
        <p:style>
          <a:lnRef idx="0">
            <a:scrgbClr r="0" g="0" b="0"/>
          </a:lnRef>
          <a:fillRef idx="0">
            <a:scrgbClr r="0" g="0" b="0"/>
          </a:fillRef>
          <a:effectRef idx="0">
            <a:scrgbClr r="0" g="0" b="0"/>
          </a:effectRef>
          <a:fontRef idx="minor"/>
        </p:style>
        <p:txBody>
          <a:bodyPr lIns="90000" tIns="45000" rIns="90000" bIns="45000"/>
          <a:lstStyle/>
          <a:p>
            <a:pPr algn="ctr">
              <a:lnSpc>
                <a:spcPct val="100000"/>
              </a:lnSpc>
            </a:pPr>
            <a:r>
              <a:rPr lang="nl-NL" sz="3200" b="1" strike="noStrike">
                <a:solidFill>
                  <a:srgbClr val="000000"/>
                </a:solidFill>
                <a:latin typeface="Lucida Sans Unicode"/>
              </a:rPr>
              <a:t>Lo trascendente …  El Reino de Dios</a:t>
            </a:r>
            <a:endParaRPr/>
          </a:p>
        </p:txBody>
      </p:sp>
      <p:pic>
        <p:nvPicPr>
          <p:cNvPr id="310" name="Picture 11"/>
          <p:cNvPicPr/>
          <p:nvPr/>
        </p:nvPicPr>
        <p:blipFill>
          <a:blip r:embed="rId3"/>
          <a:stretch/>
        </p:blipFill>
        <p:spPr>
          <a:xfrm>
            <a:off x="6227640" y="2276640"/>
            <a:ext cx="2300040" cy="3528720"/>
          </a:xfrm>
          <a:prstGeom prst="rect">
            <a:avLst/>
          </a:prstGeom>
          <a:ln w="9360">
            <a:noFill/>
          </a:ln>
        </p:spPr>
      </p:pic>
      <p:sp>
        <p:nvSpPr>
          <p:cNvPr id="311" name="CustomShape 3"/>
          <p:cNvSpPr/>
          <p:nvPr/>
        </p:nvSpPr>
        <p:spPr>
          <a:xfrm>
            <a:off x="5861160" y="6165720"/>
            <a:ext cx="3062880" cy="364680"/>
          </a:xfrm>
          <a:prstGeom prst="rect">
            <a:avLst/>
          </a:prstGeom>
          <a:noFill/>
          <a:ln w="9360">
            <a:noFill/>
          </a:ln>
        </p:spPr>
        <p:style>
          <a:lnRef idx="0">
            <a:scrgbClr r="0" g="0" b="0"/>
          </a:lnRef>
          <a:fillRef idx="0">
            <a:scrgbClr r="0" g="0" b="0"/>
          </a:fillRef>
          <a:effectRef idx="0">
            <a:scrgbClr r="0" g="0" b="0"/>
          </a:effectRef>
          <a:fontRef idx="minor"/>
        </p:style>
        <p:txBody>
          <a:bodyPr wrap="none" lIns="90000" tIns="45000" rIns="90000" bIns="45000"/>
          <a:lstStyle/>
          <a:p>
            <a:pPr>
              <a:lnSpc>
                <a:spcPct val="100000"/>
              </a:lnSpc>
            </a:pPr>
            <a:r>
              <a:rPr lang="nl-NL" b="1" strike="noStrike">
                <a:solidFill>
                  <a:srgbClr val="000000"/>
                </a:solidFill>
                <a:latin typeface="Lucida Sans Unicode"/>
              </a:rPr>
              <a:t>Msc. Elvy Monzant Arraga</a:t>
            </a:r>
            <a:endParaRPr/>
          </a:p>
        </p:txBody>
      </p:sp>
    </p:spTree>
  </p:cSld>
  <p:clrMapOvr>
    <a:masterClrMapping/>
  </p:clrMapOvr>
  <p:transition>
    <p:dissolve/>
  </p:transition>
  <p:timing>
    <p:tnLst>
      <p:par>
        <p:cTn id="1" dur="indefinite" restart="never" nodeType="tmRoot">
          <p:childTnLst>
            <p:seq>
              <p:cTn id="2" dur="indefinite" nodeType="mainSeq">
                <p:childTnLst>
                  <p:par>
                    <p:cTn id="3" fill="hold">
                      <p:stCondLst>
                        <p:cond delay="0"/>
                      </p:stCondLst>
                      <p:childTnLst>
                        <p:par>
                          <p:cTn id="4" fill="hold">
                            <p:stCondLst>
                              <p:cond delay="0"/>
                            </p:stCondLst>
                            <p:childTnLst>
                              <p:par>
                                <p:cTn id="5" presetID="23" presetClass="entr" presetSubtype="272" fill="hold" nodeType="afterEffect">
                                  <p:stCondLst>
                                    <p:cond delay="0"/>
                                  </p:stCondLst>
                                  <p:childTnLst>
                                    <p:set>
                                      <p:cBhvr>
                                        <p:cTn id="6" dur="1" fill="hold">
                                          <p:stCondLst>
                                            <p:cond delay="0"/>
                                          </p:stCondLst>
                                        </p:cTn>
                                        <p:tgtEl>
                                          <p:spTgt spid="310"/>
                                        </p:tgtEl>
                                        <p:attrNameLst>
                                          <p:attrName>style.visibility</p:attrName>
                                        </p:attrNameLst>
                                      </p:cBhvr>
                                      <p:to>
                                        <p:strVal val="visible"/>
                                      </p:to>
                                    </p:set>
                                    <p:anim calcmode="lin" valueType="num">
                                      <p:cBhvr additive="repl">
                                        <p:cTn id="7" dur="500" fill="hold"/>
                                        <p:tgtEl>
                                          <p:spTgt spid="310"/>
                                        </p:tgtEl>
                                        <p:attrNameLst>
                                          <p:attrName/>
                                        </p:attrNameLst>
                                      </p:cBhvr>
                                      <p:tavLst>
                                        <p:tav tm="0">
                                          <p:val>
                                            <p:strVal val="2/3*#ppt_w"/>
                                          </p:val>
                                        </p:tav>
                                        <p:tav tm="100000">
                                          <p:val>
                                            <p:strVal val="#ppt_w"/>
                                          </p:val>
                                        </p:tav>
                                      </p:tavLst>
                                    </p:anim>
                                    <p:anim calcmode="lin" valueType="num">
                                      <p:cBhvr additive="repl">
                                        <p:cTn id="8" dur="500" fill="hold"/>
                                        <p:tgtEl>
                                          <p:spTgt spid="310"/>
                                        </p:tgtEl>
                                        <p:attrNameLst>
                                          <p:attrName/>
                                        </p:attrNameLst>
                                      </p:cBhvr>
                                      <p:tavLst>
                                        <p:tav tm="0">
                                          <p:val>
                                            <p:strVal val="2/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TotalTime>
  <Words>1512</Words>
  <Application>Microsoft Office PowerPoint</Application>
  <PresentationFormat>Diavoorstelling (4:3)</PresentationFormat>
  <Paragraphs>134</Paragraphs>
  <Slides>40</Slides>
  <Notes>31</Notes>
  <HiddenSlides>0</HiddenSlides>
  <MMClips>0</MMClips>
  <ScaleCrop>false</ScaleCrop>
  <HeadingPairs>
    <vt:vector size="6" baseType="variant">
      <vt:variant>
        <vt:lpstr>Gebruikte lettertypen</vt:lpstr>
      </vt:variant>
      <vt:variant>
        <vt:i4>11</vt:i4>
      </vt:variant>
      <vt:variant>
        <vt:lpstr>Thema</vt:lpstr>
      </vt:variant>
      <vt:variant>
        <vt:i4>4</vt:i4>
      </vt:variant>
      <vt:variant>
        <vt:lpstr>Diatitels</vt:lpstr>
      </vt:variant>
      <vt:variant>
        <vt:i4>40</vt:i4>
      </vt:variant>
    </vt:vector>
  </HeadingPairs>
  <TitlesOfParts>
    <vt:vector size="55" baseType="lpstr">
      <vt:lpstr>Arial</vt:lpstr>
      <vt:lpstr>Calibri</vt:lpstr>
      <vt:lpstr>Century Gothic</vt:lpstr>
      <vt:lpstr>Chiller</vt:lpstr>
      <vt:lpstr>Lucida Sans Unicode</vt:lpstr>
      <vt:lpstr>StarSymbol</vt:lpstr>
      <vt:lpstr>Tahoma</vt:lpstr>
      <vt:lpstr>Times New Roman</vt:lpstr>
      <vt:lpstr>Verdana</vt:lpstr>
      <vt:lpstr>Wingdings 2</vt:lpstr>
      <vt:lpstr>Wingdings 3</vt:lpstr>
      <vt:lpstr>Office Theme</vt:lpstr>
      <vt:lpstr>Office Theme</vt:lpstr>
      <vt:lpstr>Office Theme</vt:lpstr>
      <vt:lpstr>Office Theme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Leon Theunisse</dc:creator>
  <cp:lastModifiedBy>Leon Theunisse</cp:lastModifiedBy>
  <cp:revision>1</cp:revision>
  <dcterms:modified xsi:type="dcterms:W3CDTF">2023-07-12T12:19:45Z</dcterms:modified>
</cp:coreProperties>
</file>